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</p:sldMasterIdLst>
  <p:notesMasterIdLst>
    <p:notesMasterId r:id="rId24"/>
  </p:notesMasterIdLst>
  <p:sldIdLst>
    <p:sldId id="1188" r:id="rId2"/>
    <p:sldId id="1206" r:id="rId3"/>
    <p:sldId id="1310" r:id="rId4"/>
    <p:sldId id="1192" r:id="rId5"/>
    <p:sldId id="1195" r:id="rId6"/>
    <p:sldId id="1196" r:id="rId7"/>
    <p:sldId id="1201" r:id="rId8"/>
    <p:sldId id="1202" r:id="rId9"/>
    <p:sldId id="1190" r:id="rId10"/>
    <p:sldId id="1205" r:id="rId11"/>
    <p:sldId id="1203" r:id="rId12"/>
    <p:sldId id="1204" r:id="rId13"/>
    <p:sldId id="1311" r:id="rId14"/>
    <p:sldId id="1278" r:id="rId15"/>
    <p:sldId id="1273" r:id="rId16"/>
    <p:sldId id="1275" r:id="rId17"/>
    <p:sldId id="1274" r:id="rId18"/>
    <p:sldId id="1277" r:id="rId19"/>
    <p:sldId id="1276" r:id="rId20"/>
    <p:sldId id="1272" r:id="rId21"/>
    <p:sldId id="1221" r:id="rId22"/>
    <p:sldId id="403" r:id="rId23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한주" initials="나한" lastIdx="2" clrIdx="0">
    <p:extLst>
      <p:ext uri="{19B8F6BF-5375-455C-9EA6-DF929625EA0E}">
        <p15:presenceInfo xmlns:p15="http://schemas.microsoft.com/office/powerpoint/2012/main" userId="fd6180afef90c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BC7"/>
    <a:srgbClr val="2684DC"/>
    <a:srgbClr val="FFFFCC"/>
    <a:srgbClr val="7B9C38"/>
    <a:srgbClr val="E54E35"/>
    <a:srgbClr val="E96752"/>
    <a:srgbClr val="2A90AA"/>
    <a:srgbClr val="A4302D"/>
    <a:srgbClr val="2F62A0"/>
    <a:srgbClr val="4F26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5667" autoAdjust="0"/>
  </p:normalViewPr>
  <p:slideViewPr>
    <p:cSldViewPr snapToGrid="0">
      <p:cViewPr varScale="1">
        <p:scale>
          <a:sx n="148" d="100"/>
          <a:sy n="148" d="100"/>
        </p:scale>
        <p:origin x="84" y="1136"/>
      </p:cViewPr>
      <p:guideLst>
        <p:guide orient="horz" pos="4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fd6180afef90c0bf" providerId="LiveId" clId="{BA74508D-AD98-4A2C-99D9-788F8C07F254}"/>
    <pc:docChg chg="undo custSel addSld delSld modSld sldOrd modMainMaster delSection modSection">
      <pc:chgData name="" userId="fd6180afef90c0bf" providerId="LiveId" clId="{BA74508D-AD98-4A2C-99D9-788F8C07F254}" dt="2023-08-11T13:21:08.229" v="843"/>
      <pc:docMkLst>
        <pc:docMk/>
      </pc:docMkLst>
      <pc:sldChg chg="del">
        <pc:chgData name="" userId="fd6180afef90c0bf" providerId="LiveId" clId="{BA74508D-AD98-4A2C-99D9-788F8C07F254}" dt="2023-08-11T12:35:02.018" v="113" actId="2696"/>
        <pc:sldMkLst>
          <pc:docMk/>
          <pc:sldMk cId="852966289" sldId="825"/>
        </pc:sldMkLst>
      </pc:sldChg>
      <pc:sldChg chg="del">
        <pc:chgData name="" userId="fd6180afef90c0bf" providerId="LiveId" clId="{BA74508D-AD98-4A2C-99D9-788F8C07F254}" dt="2023-08-11T12:34:46.823" v="73" actId="2696"/>
        <pc:sldMkLst>
          <pc:docMk/>
          <pc:sldMk cId="1985202369" sldId="1077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585940703" sldId="1102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8146746" sldId="1103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3856668094" sldId="1105"/>
        </pc:sldMkLst>
      </pc:sldChg>
      <pc:sldChg chg="addSp modSp add modAnim">
        <pc:chgData name="" userId="fd6180afef90c0bf" providerId="LiveId" clId="{BA74508D-AD98-4A2C-99D9-788F8C07F254}" dt="2023-08-11T13:02:12.615" v="524" actId="167"/>
        <pc:sldMkLst>
          <pc:docMk/>
          <pc:sldMk cId="2459254748" sldId="1107"/>
        </pc:sldMkLst>
        <pc:picChg chg="mod">
          <ac:chgData name="" userId="fd6180afef90c0bf" providerId="LiveId" clId="{BA74508D-AD98-4A2C-99D9-788F8C07F254}" dt="2023-08-11T13:02:05.398" v="522" actId="1076"/>
          <ac:picMkLst>
            <pc:docMk/>
            <pc:sldMk cId="2459254748" sldId="1107"/>
            <ac:picMk id="6" creationId="{449FCB88-C26A-4D4E-AC5B-2B34FFAAAC69}"/>
          </ac:picMkLst>
        </pc:picChg>
        <pc:picChg chg="add mod ord">
          <ac:chgData name="" userId="fd6180afef90c0bf" providerId="LiveId" clId="{BA74508D-AD98-4A2C-99D9-788F8C07F254}" dt="2023-08-11T13:02:09.179" v="523" actId="167"/>
          <ac:picMkLst>
            <pc:docMk/>
            <pc:sldMk cId="2459254748" sldId="1107"/>
            <ac:picMk id="2050" creationId="{171F3A51-D619-424A-BD41-F294304BC310}"/>
          </ac:picMkLst>
        </pc:picChg>
        <pc:picChg chg="add mod ord modCrop">
          <ac:chgData name="" userId="fd6180afef90c0bf" providerId="LiveId" clId="{BA74508D-AD98-4A2C-99D9-788F8C07F254}" dt="2023-08-11T13:02:12.615" v="524" actId="167"/>
          <ac:picMkLst>
            <pc:docMk/>
            <pc:sldMk cId="2459254748" sldId="1107"/>
            <ac:picMk id="2052" creationId="{C3B58811-B1FE-4D3C-AC54-E0CDA6E667B9}"/>
          </ac:picMkLst>
        </pc:picChg>
      </pc:sldChg>
      <pc:sldChg chg="addSp delSp modSp add del addAnim delAnim modAnim">
        <pc:chgData name="" userId="fd6180afef90c0bf" providerId="LiveId" clId="{BA74508D-AD98-4A2C-99D9-788F8C07F254}" dt="2023-08-11T13:08:12.438" v="664" actId="2696"/>
        <pc:sldMkLst>
          <pc:docMk/>
          <pc:sldMk cId="1166349039" sldId="1108"/>
        </pc:sldMkLst>
        <pc:spChg chg="add mod">
          <ac:chgData name="" userId="fd6180afef90c0bf" providerId="LiveId" clId="{BA74508D-AD98-4A2C-99D9-788F8C07F254}" dt="2023-08-11T13:08:08.719" v="663" actId="6549"/>
          <ac:spMkLst>
            <pc:docMk/>
            <pc:sldMk cId="1166349039" sldId="1108"/>
            <ac:spMk id="7" creationId="{F6F80935-95A6-4A60-A0D2-7F493D81B9DE}"/>
          </ac:spMkLst>
        </pc:spChg>
        <pc:spChg chg="add del">
          <ac:chgData name="" userId="fd6180afef90c0bf" providerId="LiveId" clId="{BA74508D-AD98-4A2C-99D9-788F8C07F254}" dt="2023-08-11T13:08:07.933" v="662" actId="478"/>
          <ac:spMkLst>
            <pc:docMk/>
            <pc:sldMk cId="1166349039" sldId="1108"/>
            <ac:spMk id="9" creationId="{2A3872C4-E6A3-47BD-8B9E-0573BF2AD148}"/>
          </ac:spMkLst>
        </pc:spChg>
        <pc:picChg chg="add del mod">
          <ac:chgData name="" userId="fd6180afef90c0bf" providerId="LiveId" clId="{BA74508D-AD98-4A2C-99D9-788F8C07F254}" dt="2023-08-11T12:56:14.752" v="325"/>
          <ac:picMkLst>
            <pc:docMk/>
            <pc:sldMk cId="1166349039" sldId="1108"/>
            <ac:picMk id="1026" creationId="{3130A9FC-7CC3-4C46-9D79-2567A1D6714E}"/>
          </ac:picMkLst>
        </pc:picChg>
        <pc:picChg chg="add del mod modCrop">
          <ac:chgData name="" userId="fd6180afef90c0bf" providerId="LiveId" clId="{BA74508D-AD98-4A2C-99D9-788F8C07F254}" dt="2023-08-11T13:08:07.782" v="661" actId="478"/>
          <ac:picMkLst>
            <pc:docMk/>
            <pc:sldMk cId="1166349039" sldId="1108"/>
            <ac:picMk id="1028" creationId="{81EE6592-8B18-43D9-93CB-E12B20FE1FD4}"/>
          </ac:picMkLst>
        </pc:picChg>
      </pc:sldChg>
      <pc:sldChg chg="add">
        <pc:chgData name="" userId="fd6180afef90c0bf" providerId="LiveId" clId="{BA74508D-AD98-4A2C-99D9-788F8C07F254}" dt="2023-08-11T12:34:18.167" v="15"/>
        <pc:sldMkLst>
          <pc:docMk/>
          <pc:sldMk cId="2641026647" sldId="1109"/>
        </pc:sldMkLst>
      </pc:sldChg>
      <pc:sldChg chg="add del modAnim">
        <pc:chgData name="" userId="fd6180afef90c0bf" providerId="LiveId" clId="{BA74508D-AD98-4A2C-99D9-788F8C07F254}" dt="2023-08-11T12:43:46.076" v="242" actId="2696"/>
        <pc:sldMkLst>
          <pc:docMk/>
          <pc:sldMk cId="596604492" sldId="1110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2208772463" sldId="1111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2855087965" sldId="1112"/>
        </pc:sldMkLst>
      </pc:sldChg>
      <pc:sldChg chg="del">
        <pc:chgData name="" userId="fd6180afef90c0bf" providerId="LiveId" clId="{BA74508D-AD98-4A2C-99D9-788F8C07F254}" dt="2023-08-11T12:34:00.668" v="14" actId="2696"/>
        <pc:sldMkLst>
          <pc:docMk/>
          <pc:sldMk cId="3650379727" sldId="1139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166761516" sldId="1189"/>
        </pc:sldMkLst>
      </pc:sldChg>
      <pc:sldChg chg="add del">
        <pc:chgData name="" userId="fd6180afef90c0bf" providerId="LiveId" clId="{BA74508D-AD98-4A2C-99D9-788F8C07F254}" dt="2023-08-11T12:45:33.848" v="264" actId="2696"/>
        <pc:sldMkLst>
          <pc:docMk/>
          <pc:sldMk cId="3095203971" sldId="1190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756752608" sldId="1191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106940960" sldId="1193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1050415836" sldId="1194"/>
        </pc:sldMkLst>
      </pc:sldChg>
      <pc:sldChg chg="add">
        <pc:chgData name="" userId="fd6180afef90c0bf" providerId="LiveId" clId="{BA74508D-AD98-4A2C-99D9-788F8C07F254}" dt="2023-08-11T12:33:33.867" v="7"/>
        <pc:sldMkLst>
          <pc:docMk/>
          <pc:sldMk cId="59003453" sldId="1299"/>
        </pc:sldMkLst>
      </pc:sldChg>
      <pc:sldChg chg="add">
        <pc:chgData name="" userId="fd6180afef90c0bf" providerId="LiveId" clId="{BA74508D-AD98-4A2C-99D9-788F8C07F254}" dt="2023-08-11T12:34:18.167" v="15"/>
        <pc:sldMkLst>
          <pc:docMk/>
          <pc:sldMk cId="3373702854" sldId="1300"/>
        </pc:sldMkLst>
      </pc:sldChg>
      <pc:sldChg chg="addSp delSp modSp add modAnim">
        <pc:chgData name="" userId="fd6180afef90c0bf" providerId="LiveId" clId="{BA74508D-AD98-4A2C-99D9-788F8C07F254}" dt="2023-08-11T12:49:58.234" v="283" actId="14100"/>
        <pc:sldMkLst>
          <pc:docMk/>
          <pc:sldMk cId="2729654862" sldId="1301"/>
        </pc:sldMkLst>
        <pc:picChg chg="add mod ord">
          <ac:chgData name="" userId="fd6180afef90c0bf" providerId="LiveId" clId="{BA74508D-AD98-4A2C-99D9-788F8C07F254}" dt="2023-08-11T12:49:58.234" v="283" actId="14100"/>
          <ac:picMkLst>
            <pc:docMk/>
            <pc:sldMk cId="2729654862" sldId="1301"/>
            <ac:picMk id="18" creationId="{FAC92DD0-7561-48BB-BCD1-B007C69C2CE8}"/>
          </ac:picMkLst>
        </pc:picChg>
        <pc:picChg chg="del">
          <ac:chgData name="" userId="fd6180afef90c0bf" providerId="LiveId" clId="{BA74508D-AD98-4A2C-99D9-788F8C07F254}" dt="2023-08-11T12:49:12.957" v="279" actId="478"/>
          <ac:picMkLst>
            <pc:docMk/>
            <pc:sldMk cId="2729654862" sldId="1301"/>
            <ac:picMk id="22" creationId="{9A342C4C-DE37-469C-9FEC-0672184E2F89}"/>
          </ac:picMkLst>
        </pc:picChg>
      </pc:sldChg>
      <pc:sldChg chg="modSp add ord">
        <pc:chgData name="" userId="fd6180afef90c0bf" providerId="LiveId" clId="{BA74508D-AD98-4A2C-99D9-788F8C07F254}" dt="2023-08-11T13:21:08.229" v="843"/>
        <pc:sldMkLst>
          <pc:docMk/>
          <pc:sldMk cId="361626425" sldId="1302"/>
        </pc:sldMkLst>
        <pc:picChg chg="mod">
          <ac:chgData name="" userId="fd6180afef90c0bf" providerId="LiveId" clId="{BA74508D-AD98-4A2C-99D9-788F8C07F254}" dt="2023-08-11T13:20:10.221" v="840" actId="1076"/>
          <ac:picMkLst>
            <pc:docMk/>
            <pc:sldMk cId="361626425" sldId="1302"/>
            <ac:picMk id="6" creationId="{219DDAA4-5F96-4E40-BEEB-58E0CB88C9F8}"/>
          </ac:picMkLst>
        </pc:picChg>
      </pc:sldChg>
      <pc:sldChg chg="addSp delSp modSp add del modAnim">
        <pc:chgData name="" userId="fd6180afef90c0bf" providerId="LiveId" clId="{BA74508D-AD98-4A2C-99D9-788F8C07F254}" dt="2023-08-11T13:20:21.315" v="841" actId="2696"/>
        <pc:sldMkLst>
          <pc:docMk/>
          <pc:sldMk cId="1762434465" sldId="1303"/>
        </pc:sldMkLst>
        <pc:spChg chg="del">
          <ac:chgData name="" userId="fd6180afef90c0bf" providerId="LiveId" clId="{BA74508D-AD98-4A2C-99D9-788F8C07F254}" dt="2023-08-11T12:52:52.827" v="286" actId="478"/>
          <ac:spMkLst>
            <pc:docMk/>
            <pc:sldMk cId="1762434465" sldId="1303"/>
            <ac:spMk id="2" creationId="{B89F0346-0D4C-43E4-9594-B21E262C0C86}"/>
          </ac:spMkLst>
        </pc:spChg>
        <pc:spChg chg="del">
          <ac:chgData name="" userId="fd6180afef90c0bf" providerId="LiveId" clId="{BA74508D-AD98-4A2C-99D9-788F8C07F254}" dt="2023-08-11T12:52:32.989" v="285" actId="478"/>
          <ac:spMkLst>
            <pc:docMk/>
            <pc:sldMk cId="1762434465" sldId="1303"/>
            <ac:spMk id="3" creationId="{7261F20D-0869-4B00-96C6-05462B17E67C}"/>
          </ac:spMkLst>
        </pc:spChg>
        <pc:spChg chg="add">
          <ac:chgData name="" userId="fd6180afef90c0bf" providerId="LiveId" clId="{BA74508D-AD98-4A2C-99D9-788F8C07F254}" dt="2023-08-11T12:52:56.053" v="287"/>
          <ac:spMkLst>
            <pc:docMk/>
            <pc:sldMk cId="1762434465" sldId="1303"/>
            <ac:spMk id="4" creationId="{2AAE61CC-685D-448B-8824-F4267B980F8E}"/>
          </ac:spMkLst>
        </pc:spChg>
        <pc:picChg chg="del mod">
          <ac:chgData name="" userId="fd6180afef90c0bf" providerId="LiveId" clId="{BA74508D-AD98-4A2C-99D9-788F8C07F254}" dt="2023-08-11T12:53:17.589" v="314"/>
          <ac:picMkLst>
            <pc:docMk/>
            <pc:sldMk cId="1762434465" sldId="1303"/>
            <ac:picMk id="7" creationId="{4D22EBCB-1286-435D-AB10-6F7234A95FB5}"/>
          </ac:picMkLst>
        </pc:picChg>
      </pc:sldChg>
      <pc:sldChg chg="modSp add modAnim">
        <pc:chgData name="" userId="fd6180afef90c0bf" providerId="LiveId" clId="{BA74508D-AD98-4A2C-99D9-788F8C07F254}" dt="2023-08-11T12:47:07.628" v="269" actId="20577"/>
        <pc:sldMkLst>
          <pc:docMk/>
          <pc:sldMk cId="2580738990" sldId="1305"/>
        </pc:sldMkLst>
        <pc:spChg chg="mod">
          <ac:chgData name="" userId="fd6180afef90c0bf" providerId="LiveId" clId="{BA74508D-AD98-4A2C-99D9-788F8C07F254}" dt="2023-08-11T12:47:07.628" v="269" actId="20577"/>
          <ac:spMkLst>
            <pc:docMk/>
            <pc:sldMk cId="2580738990" sldId="1305"/>
            <ac:spMk id="4" creationId="{0BCFC387-A3A4-44B0-BF5B-5EB1457A21CF}"/>
          </ac:spMkLst>
        </pc:spChg>
      </pc:sldChg>
      <pc:sldChg chg="addSp delSp modSp add delAnim modAnim">
        <pc:chgData name="" userId="fd6180afef90c0bf" providerId="LiveId" clId="{BA74508D-AD98-4A2C-99D9-788F8C07F254}" dt="2023-08-11T12:44:46.731" v="260"/>
        <pc:sldMkLst>
          <pc:docMk/>
          <pc:sldMk cId="3453899930" sldId="1306"/>
        </pc:sldMkLst>
        <pc:spChg chg="add del mod">
          <ac:chgData name="" userId="fd6180afef90c0bf" providerId="LiveId" clId="{BA74508D-AD98-4A2C-99D9-788F8C07F254}" dt="2023-08-11T12:39:33.472" v="191" actId="478"/>
          <ac:spMkLst>
            <pc:docMk/>
            <pc:sldMk cId="3453899930" sldId="1306"/>
            <ac:spMk id="5" creationId="{1422E723-6757-4CD9-AFCB-DDE01EFF5408}"/>
          </ac:spMkLst>
        </pc:spChg>
        <pc:spChg chg="del">
          <ac:chgData name="" userId="fd6180afef90c0bf" providerId="LiveId" clId="{BA74508D-AD98-4A2C-99D9-788F8C07F254}" dt="2023-08-11T12:39:27.481" v="189" actId="478"/>
          <ac:spMkLst>
            <pc:docMk/>
            <pc:sldMk cId="3453899930" sldId="1306"/>
            <ac:spMk id="7" creationId="{CBE5838A-1D1C-47E6-B00C-8B56F16D4587}"/>
          </ac:spMkLst>
        </pc:spChg>
        <pc:spChg chg="del">
          <ac:chgData name="" userId="fd6180afef90c0bf" providerId="LiveId" clId="{BA74508D-AD98-4A2C-99D9-788F8C07F254}" dt="2023-08-11T12:39:30.798" v="190" actId="478"/>
          <ac:spMkLst>
            <pc:docMk/>
            <pc:sldMk cId="3453899930" sldId="1306"/>
            <ac:spMk id="8" creationId="{63F63313-AD7E-4E39-AFD0-67654BA8DF96}"/>
          </ac:spMkLst>
        </pc:spChg>
        <pc:spChg chg="mod">
          <ac:chgData name="" userId="fd6180afef90c0bf" providerId="LiveId" clId="{BA74508D-AD98-4A2C-99D9-788F8C07F254}" dt="2023-08-11T12:40:55.771" v="198" actId="14100"/>
          <ac:spMkLst>
            <pc:docMk/>
            <pc:sldMk cId="3453899930" sldId="1306"/>
            <ac:spMk id="9" creationId="{82828948-23BC-4AEE-9957-3E9488CEA1EB}"/>
          </ac:spMkLst>
        </pc:spChg>
        <pc:spChg chg="add mod">
          <ac:chgData name="" userId="fd6180afef90c0bf" providerId="LiveId" clId="{BA74508D-AD98-4A2C-99D9-788F8C07F254}" dt="2023-08-11T12:43:31.761" v="241" actId="207"/>
          <ac:spMkLst>
            <pc:docMk/>
            <pc:sldMk cId="3453899930" sldId="1306"/>
            <ac:spMk id="10" creationId="{B20C48AA-A5A7-415E-8D78-CB85B850D169}"/>
          </ac:spMkLst>
        </pc:spChg>
        <pc:spChg chg="add mod">
          <ac:chgData name="" userId="fd6180afef90c0bf" providerId="LiveId" clId="{BA74508D-AD98-4A2C-99D9-788F8C07F254}" dt="2023-08-11T12:44:46.731" v="260"/>
          <ac:spMkLst>
            <pc:docMk/>
            <pc:sldMk cId="3453899930" sldId="1306"/>
            <ac:spMk id="11" creationId="{8E049BAD-42F0-4DB4-AB56-DA7CB40C4346}"/>
          </ac:spMkLst>
        </pc:spChg>
        <pc:spChg chg="mod">
          <ac:chgData name="" userId="fd6180afef90c0bf" providerId="LiveId" clId="{BA74508D-AD98-4A2C-99D9-788F8C07F254}" dt="2023-08-11T12:42:23.473" v="231" actId="113"/>
          <ac:spMkLst>
            <pc:docMk/>
            <pc:sldMk cId="3453899930" sldId="1306"/>
            <ac:spMk id="13" creationId="{1F98BA8E-EF1A-4421-8FF3-F2B04F15B4A3}"/>
          </ac:spMkLst>
        </pc:spChg>
      </pc:sldChg>
      <pc:sldChg chg="modSp add modAnim">
        <pc:chgData name="" userId="fd6180afef90c0bf" providerId="LiveId" clId="{BA74508D-AD98-4A2C-99D9-788F8C07F254}" dt="2023-08-11T12:45:28.196" v="263"/>
        <pc:sldMkLst>
          <pc:docMk/>
          <pc:sldMk cId="4227407346" sldId="1307"/>
        </pc:sldMkLst>
        <pc:spChg chg="mod">
          <ac:chgData name="" userId="fd6180afef90c0bf" providerId="LiveId" clId="{BA74508D-AD98-4A2C-99D9-788F8C07F254}" dt="2023-08-11T12:44:41.751" v="255"/>
          <ac:spMkLst>
            <pc:docMk/>
            <pc:sldMk cId="4227407346" sldId="1307"/>
            <ac:spMk id="11" creationId="{8E049BAD-42F0-4DB4-AB56-DA7CB40C4346}"/>
          </ac:spMkLst>
        </pc:spChg>
      </pc:sldChg>
      <pc:sldChg chg="addSp delSp modSp add ord delAnim modAnim">
        <pc:chgData name="" userId="fd6180afef90c0bf" providerId="LiveId" clId="{BA74508D-AD98-4A2C-99D9-788F8C07F254}" dt="2023-08-11T13:21:05.753" v="842"/>
        <pc:sldMkLst>
          <pc:docMk/>
          <pc:sldMk cId="1195324996" sldId="1308"/>
        </pc:sldMkLst>
        <pc:spChg chg="mod">
          <ac:chgData name="" userId="fd6180afef90c0bf" providerId="LiveId" clId="{BA74508D-AD98-4A2C-99D9-788F8C07F254}" dt="2023-08-11T12:53:13.443" v="313"/>
          <ac:spMkLst>
            <pc:docMk/>
            <pc:sldMk cId="1195324996" sldId="1308"/>
            <ac:spMk id="9" creationId="{2A3872C4-E6A3-47BD-8B9E-0573BF2AD148}"/>
          </ac:spMkLst>
        </pc:spChg>
        <pc:picChg chg="add del mod">
          <ac:chgData name="" userId="fd6180afef90c0bf" providerId="LiveId" clId="{BA74508D-AD98-4A2C-99D9-788F8C07F254}" dt="2023-08-11T12:53:30.217" v="317"/>
          <ac:picMkLst>
            <pc:docMk/>
            <pc:sldMk cId="1195324996" sldId="1308"/>
            <ac:picMk id="4" creationId="{EF7D293F-A066-48E9-AEBA-6BA7E66B71D4}"/>
          </ac:picMkLst>
        </pc:picChg>
        <pc:picChg chg="add">
          <ac:chgData name="" userId="fd6180afef90c0bf" providerId="LiveId" clId="{BA74508D-AD98-4A2C-99D9-788F8C07F254}" dt="2023-08-11T12:53:33.222" v="319"/>
          <ac:picMkLst>
            <pc:docMk/>
            <pc:sldMk cId="1195324996" sldId="1308"/>
            <ac:picMk id="5" creationId="{3E3C48BE-E9AA-418C-BF27-C7BE9740BCFD}"/>
          </ac:picMkLst>
        </pc:picChg>
        <pc:picChg chg="del">
          <ac:chgData name="" userId="fd6180afef90c0bf" providerId="LiveId" clId="{BA74508D-AD98-4A2C-99D9-788F8C07F254}" dt="2023-08-11T12:53:32.146" v="318" actId="478"/>
          <ac:picMkLst>
            <pc:docMk/>
            <pc:sldMk cId="1195324996" sldId="1308"/>
            <ac:picMk id="6" creationId="{449FCB88-C26A-4D4E-AC5B-2B34FFAAAC69}"/>
          </ac:picMkLst>
        </pc:picChg>
        <pc:picChg chg="add mod ord">
          <ac:chgData name="" userId="fd6180afef90c0bf" providerId="LiveId" clId="{BA74508D-AD98-4A2C-99D9-788F8C07F254}" dt="2023-08-11T13:03:49.057" v="565" actId="167"/>
          <ac:picMkLst>
            <pc:docMk/>
            <pc:sldMk cId="1195324996" sldId="1308"/>
            <ac:picMk id="3074" creationId="{3E6A7BF9-1CCE-457B-B81C-485EFDC3B208}"/>
          </ac:picMkLst>
        </pc:picChg>
      </pc:sldChg>
      <pc:sldChg chg="addSp delSp modSp add modAnim">
        <pc:chgData name="" userId="fd6180afef90c0bf" providerId="LiveId" clId="{BA74508D-AD98-4A2C-99D9-788F8C07F254}" dt="2023-08-11T13:19:17.236" v="839" actId="207"/>
        <pc:sldMkLst>
          <pc:docMk/>
          <pc:sldMk cId="4264177609" sldId="1309"/>
        </pc:sldMkLst>
        <pc:spChg chg="mod">
          <ac:chgData name="" userId="fd6180afef90c0bf" providerId="LiveId" clId="{BA74508D-AD98-4A2C-99D9-788F8C07F254}" dt="2023-08-11T13:19:17.236" v="839" actId="207"/>
          <ac:spMkLst>
            <pc:docMk/>
            <pc:sldMk cId="4264177609" sldId="1309"/>
            <ac:spMk id="15" creationId="{DBFCE920-4052-40CD-9124-321A23092DC6}"/>
          </ac:spMkLst>
        </pc:spChg>
        <pc:picChg chg="del">
          <ac:chgData name="" userId="fd6180afef90c0bf" providerId="LiveId" clId="{BA74508D-AD98-4A2C-99D9-788F8C07F254}" dt="2023-08-11T13:08:14.742" v="665" actId="478"/>
          <ac:picMkLst>
            <pc:docMk/>
            <pc:sldMk cId="4264177609" sldId="1309"/>
            <ac:picMk id="1028" creationId="{81EE6592-8B18-43D9-93CB-E12B20FE1FD4}"/>
          </ac:picMkLst>
        </pc:picChg>
        <pc:picChg chg="add mod ord modCrop">
          <ac:chgData name="" userId="fd6180afef90c0bf" providerId="LiveId" clId="{BA74508D-AD98-4A2C-99D9-788F8C07F254}" dt="2023-08-11T13:14:44.277" v="808" actId="1076"/>
          <ac:picMkLst>
            <pc:docMk/>
            <pc:sldMk cId="4264177609" sldId="1309"/>
            <ac:picMk id="4098" creationId="{DAE11F14-FE2A-4EEC-BD2A-632C187B2278}"/>
          </ac:picMkLst>
        </pc:picChg>
      </pc:sldChg>
      <pc:sldChg chg="del">
        <pc:chgData name="" userId="fd6180afef90c0bf" providerId="LiveId" clId="{BA74508D-AD98-4A2C-99D9-788F8C07F254}" dt="2023-08-11T12:34:22.463" v="16" actId="2696"/>
        <pc:sldMkLst>
          <pc:docMk/>
          <pc:sldMk cId="1868888563" sldId="1358"/>
        </pc:sldMkLst>
      </pc:sldChg>
      <pc:sldChg chg="del">
        <pc:chgData name="" userId="fd6180afef90c0bf" providerId="LiveId" clId="{BA74508D-AD98-4A2C-99D9-788F8C07F254}" dt="2023-08-11T12:34:46.381" v="56" actId="2696"/>
        <pc:sldMkLst>
          <pc:docMk/>
          <pc:sldMk cId="2357095878" sldId="1360"/>
        </pc:sldMkLst>
      </pc:sldChg>
      <pc:sldChg chg="del">
        <pc:chgData name="" userId="fd6180afef90c0bf" providerId="LiveId" clId="{BA74508D-AD98-4A2C-99D9-788F8C07F254}" dt="2023-08-11T12:34:47.150" v="85" actId="2696"/>
        <pc:sldMkLst>
          <pc:docMk/>
          <pc:sldMk cId="2668948866" sldId="1361"/>
        </pc:sldMkLst>
      </pc:sldChg>
      <pc:sldChg chg="del">
        <pc:chgData name="" userId="fd6180afef90c0bf" providerId="LiveId" clId="{BA74508D-AD98-4A2C-99D9-788F8C07F254}" dt="2023-08-11T12:34:46.418" v="58" actId="2696"/>
        <pc:sldMkLst>
          <pc:docMk/>
          <pc:sldMk cId="67024830" sldId="1364"/>
        </pc:sldMkLst>
      </pc:sldChg>
      <pc:sldChg chg="del">
        <pc:chgData name="" userId="fd6180afef90c0bf" providerId="LiveId" clId="{BA74508D-AD98-4A2C-99D9-788F8C07F254}" dt="2023-08-11T12:34:46.450" v="59" actId="2696"/>
        <pc:sldMkLst>
          <pc:docMk/>
          <pc:sldMk cId="811711029" sldId="1365"/>
        </pc:sldMkLst>
      </pc:sldChg>
      <pc:sldChg chg="del">
        <pc:chgData name="" userId="fd6180afef90c0bf" providerId="LiveId" clId="{BA74508D-AD98-4A2C-99D9-788F8C07F254}" dt="2023-08-11T12:34:46.479" v="60" actId="2696"/>
        <pc:sldMkLst>
          <pc:docMk/>
          <pc:sldMk cId="4043332469" sldId="1367"/>
        </pc:sldMkLst>
      </pc:sldChg>
      <pc:sldChg chg="del">
        <pc:chgData name="" userId="fd6180afef90c0bf" providerId="LiveId" clId="{BA74508D-AD98-4A2C-99D9-788F8C07F254}" dt="2023-08-11T12:34:46.520" v="62" actId="2696"/>
        <pc:sldMkLst>
          <pc:docMk/>
          <pc:sldMk cId="3276850057" sldId="1368"/>
        </pc:sldMkLst>
      </pc:sldChg>
      <pc:sldChg chg="del">
        <pc:chgData name="" userId="fd6180afef90c0bf" providerId="LiveId" clId="{BA74508D-AD98-4A2C-99D9-788F8C07F254}" dt="2023-08-11T12:34:46.350" v="55" actId="2696"/>
        <pc:sldMkLst>
          <pc:docMk/>
          <pc:sldMk cId="2341569674" sldId="1372"/>
        </pc:sldMkLst>
      </pc:sldChg>
      <pc:sldChg chg="del">
        <pc:chgData name="" userId="fd6180afef90c0bf" providerId="LiveId" clId="{BA74508D-AD98-4A2C-99D9-788F8C07F254}" dt="2023-08-11T12:34:46.550" v="63" actId="2696"/>
        <pc:sldMkLst>
          <pc:docMk/>
          <pc:sldMk cId="529735255" sldId="1373"/>
        </pc:sldMkLst>
      </pc:sldChg>
      <pc:sldChg chg="del">
        <pc:chgData name="" userId="fd6180afef90c0bf" providerId="LiveId" clId="{BA74508D-AD98-4A2C-99D9-788F8C07F254}" dt="2023-08-11T12:34:46.496" v="61" actId="2696"/>
        <pc:sldMkLst>
          <pc:docMk/>
          <pc:sldMk cId="335155778" sldId="1374"/>
        </pc:sldMkLst>
      </pc:sldChg>
      <pc:sldChg chg="del">
        <pc:chgData name="" userId="fd6180afef90c0bf" providerId="LiveId" clId="{BA74508D-AD98-4A2C-99D9-788F8C07F254}" dt="2023-08-11T12:34:46.393" v="57" actId="2696"/>
        <pc:sldMkLst>
          <pc:docMk/>
          <pc:sldMk cId="3783267490" sldId="1376"/>
        </pc:sldMkLst>
      </pc:sldChg>
      <pc:sldChg chg="del">
        <pc:chgData name="" userId="fd6180afef90c0bf" providerId="LiveId" clId="{BA74508D-AD98-4A2C-99D9-788F8C07F254}" dt="2023-08-11T12:34:46.582" v="64" actId="2696"/>
        <pc:sldMkLst>
          <pc:docMk/>
          <pc:sldMk cId="3807876278" sldId="1377"/>
        </pc:sldMkLst>
      </pc:sldChg>
      <pc:sldChg chg="del">
        <pc:chgData name="" userId="fd6180afef90c0bf" providerId="LiveId" clId="{BA74508D-AD98-4A2C-99D9-788F8C07F254}" dt="2023-08-11T12:34:46.613" v="65" actId="2696"/>
        <pc:sldMkLst>
          <pc:docMk/>
          <pc:sldMk cId="2652071350" sldId="1378"/>
        </pc:sldMkLst>
      </pc:sldChg>
      <pc:sldChg chg="del">
        <pc:chgData name="" userId="fd6180afef90c0bf" providerId="LiveId" clId="{BA74508D-AD98-4A2C-99D9-788F8C07F254}" dt="2023-08-11T12:34:46.643" v="66" actId="2696"/>
        <pc:sldMkLst>
          <pc:docMk/>
          <pc:sldMk cId="996083218" sldId="1379"/>
        </pc:sldMkLst>
      </pc:sldChg>
      <pc:sldChg chg="del">
        <pc:chgData name="" userId="fd6180afef90c0bf" providerId="LiveId" clId="{BA74508D-AD98-4A2C-99D9-788F8C07F254}" dt="2023-08-11T12:34:46.657" v="67" actId="2696"/>
        <pc:sldMkLst>
          <pc:docMk/>
          <pc:sldMk cId="3978308455" sldId="1380"/>
        </pc:sldMkLst>
      </pc:sldChg>
      <pc:sldChg chg="del">
        <pc:chgData name="" userId="fd6180afef90c0bf" providerId="LiveId" clId="{BA74508D-AD98-4A2C-99D9-788F8C07F254}" dt="2023-08-11T12:34:46.684" v="68" actId="2696"/>
        <pc:sldMkLst>
          <pc:docMk/>
          <pc:sldMk cId="2959610637" sldId="1381"/>
        </pc:sldMkLst>
      </pc:sldChg>
      <pc:sldChg chg="del">
        <pc:chgData name="" userId="fd6180afef90c0bf" providerId="LiveId" clId="{BA74508D-AD98-4A2C-99D9-788F8C07F254}" dt="2023-08-11T12:34:46.717" v="69" actId="2696"/>
        <pc:sldMkLst>
          <pc:docMk/>
          <pc:sldMk cId="2435216476" sldId="1382"/>
        </pc:sldMkLst>
      </pc:sldChg>
      <pc:sldChg chg="del">
        <pc:chgData name="" userId="fd6180afef90c0bf" providerId="LiveId" clId="{BA74508D-AD98-4A2C-99D9-788F8C07F254}" dt="2023-08-11T12:34:46.751" v="70" actId="2696"/>
        <pc:sldMkLst>
          <pc:docMk/>
          <pc:sldMk cId="3011286823" sldId="1383"/>
        </pc:sldMkLst>
      </pc:sldChg>
      <pc:sldChg chg="del">
        <pc:chgData name="" userId="fd6180afef90c0bf" providerId="LiveId" clId="{BA74508D-AD98-4A2C-99D9-788F8C07F254}" dt="2023-08-11T12:34:46.783" v="71" actId="2696"/>
        <pc:sldMkLst>
          <pc:docMk/>
          <pc:sldMk cId="673034678" sldId="1384"/>
        </pc:sldMkLst>
      </pc:sldChg>
      <pc:sldChg chg="del">
        <pc:chgData name="" userId="fd6180afef90c0bf" providerId="LiveId" clId="{BA74508D-AD98-4A2C-99D9-788F8C07F254}" dt="2023-08-11T12:34:46.814" v="72" actId="2696"/>
        <pc:sldMkLst>
          <pc:docMk/>
          <pc:sldMk cId="1015220495" sldId="1385"/>
        </pc:sldMkLst>
      </pc:sldChg>
      <pc:sldChg chg="del">
        <pc:chgData name="" userId="fd6180afef90c0bf" providerId="LiveId" clId="{BA74508D-AD98-4A2C-99D9-788F8C07F254}" dt="2023-08-11T12:34:45.587" v="29" actId="2696"/>
        <pc:sldMkLst>
          <pc:docMk/>
          <pc:sldMk cId="1286933189" sldId="1386"/>
        </pc:sldMkLst>
      </pc:sldChg>
      <pc:sldChg chg="del">
        <pc:chgData name="" userId="fd6180afef90c0bf" providerId="LiveId" clId="{BA74508D-AD98-4A2C-99D9-788F8C07F254}" dt="2023-08-11T12:34:46.318" v="54" actId="2696"/>
        <pc:sldMkLst>
          <pc:docMk/>
          <pc:sldMk cId="2434490971" sldId="1387"/>
        </pc:sldMkLst>
      </pc:sldChg>
      <pc:sldChg chg="del">
        <pc:chgData name="" userId="fd6180afef90c0bf" providerId="LiveId" clId="{BA74508D-AD98-4A2C-99D9-788F8C07F254}" dt="2023-08-11T12:34:45.216" v="17" actId="2696"/>
        <pc:sldMkLst>
          <pc:docMk/>
          <pc:sldMk cId="999272346" sldId="1390"/>
        </pc:sldMkLst>
      </pc:sldChg>
      <pc:sldChg chg="del">
        <pc:chgData name="" userId="fd6180afef90c0bf" providerId="LiveId" clId="{BA74508D-AD98-4A2C-99D9-788F8C07F254}" dt="2023-08-11T12:34:45.234" v="18" actId="2696"/>
        <pc:sldMkLst>
          <pc:docMk/>
          <pc:sldMk cId="410359645" sldId="1391"/>
        </pc:sldMkLst>
      </pc:sldChg>
      <pc:sldChg chg="del">
        <pc:chgData name="" userId="fd6180afef90c0bf" providerId="LiveId" clId="{BA74508D-AD98-4A2C-99D9-788F8C07F254}" dt="2023-08-11T12:34:45.255" v="19" actId="2696"/>
        <pc:sldMkLst>
          <pc:docMk/>
          <pc:sldMk cId="284263237" sldId="1392"/>
        </pc:sldMkLst>
      </pc:sldChg>
      <pc:sldChg chg="del">
        <pc:chgData name="" userId="fd6180afef90c0bf" providerId="LiveId" clId="{BA74508D-AD98-4A2C-99D9-788F8C07F254}" dt="2023-08-11T12:34:47.122" v="84" actId="2696"/>
        <pc:sldMkLst>
          <pc:docMk/>
          <pc:sldMk cId="460833991" sldId="1393"/>
        </pc:sldMkLst>
      </pc:sldChg>
      <pc:sldChg chg="del">
        <pc:chgData name="" userId="fd6180afef90c0bf" providerId="LiveId" clId="{BA74508D-AD98-4A2C-99D9-788F8C07F254}" dt="2023-08-11T12:34:45.282" v="20" actId="2696"/>
        <pc:sldMkLst>
          <pc:docMk/>
          <pc:sldMk cId="2332415335" sldId="1394"/>
        </pc:sldMkLst>
      </pc:sldChg>
      <pc:sldChg chg="del">
        <pc:chgData name="" userId="fd6180afef90c0bf" providerId="LiveId" clId="{BA74508D-AD98-4A2C-99D9-788F8C07F254}" dt="2023-08-11T12:34:45.293" v="21" actId="2696"/>
        <pc:sldMkLst>
          <pc:docMk/>
          <pc:sldMk cId="1449926919" sldId="1395"/>
        </pc:sldMkLst>
      </pc:sldChg>
      <pc:sldChg chg="del">
        <pc:chgData name="" userId="fd6180afef90c0bf" providerId="LiveId" clId="{BA74508D-AD98-4A2C-99D9-788F8C07F254}" dt="2023-08-11T12:34:45.387" v="24" actId="2696"/>
        <pc:sldMkLst>
          <pc:docMk/>
          <pc:sldMk cId="152211191" sldId="1396"/>
        </pc:sldMkLst>
      </pc:sldChg>
      <pc:sldChg chg="del">
        <pc:chgData name="" userId="fd6180afef90c0bf" providerId="LiveId" clId="{BA74508D-AD98-4A2C-99D9-788F8C07F254}" dt="2023-08-11T12:34:45.482" v="25" actId="2696"/>
        <pc:sldMkLst>
          <pc:docMk/>
          <pc:sldMk cId="2104126806" sldId="1397"/>
        </pc:sldMkLst>
      </pc:sldChg>
      <pc:sldChg chg="del">
        <pc:chgData name="" userId="fd6180afef90c0bf" providerId="LiveId" clId="{BA74508D-AD98-4A2C-99D9-788F8C07F254}" dt="2023-08-11T12:34:45.519" v="26" actId="2696"/>
        <pc:sldMkLst>
          <pc:docMk/>
          <pc:sldMk cId="2669284124" sldId="1398"/>
        </pc:sldMkLst>
      </pc:sldChg>
      <pc:sldChg chg="del">
        <pc:chgData name="" userId="fd6180afef90c0bf" providerId="LiveId" clId="{BA74508D-AD98-4A2C-99D9-788F8C07F254}" dt="2023-08-11T12:34:45.573" v="28" actId="2696"/>
        <pc:sldMkLst>
          <pc:docMk/>
          <pc:sldMk cId="220537835" sldId="1400"/>
        </pc:sldMkLst>
      </pc:sldChg>
      <pc:sldChg chg="del">
        <pc:chgData name="" userId="fd6180afef90c0bf" providerId="LiveId" clId="{BA74508D-AD98-4A2C-99D9-788F8C07F254}" dt="2023-08-11T12:34:45.647" v="31" actId="2696"/>
        <pc:sldMkLst>
          <pc:docMk/>
          <pc:sldMk cId="3481536076" sldId="1401"/>
        </pc:sldMkLst>
      </pc:sldChg>
      <pc:sldChg chg="del">
        <pc:chgData name="" userId="fd6180afef90c0bf" providerId="LiveId" clId="{BA74508D-AD98-4A2C-99D9-788F8C07F254}" dt="2023-08-11T12:34:46.281" v="52" actId="2696"/>
        <pc:sldMkLst>
          <pc:docMk/>
          <pc:sldMk cId="2445816285" sldId="1402"/>
        </pc:sldMkLst>
      </pc:sldChg>
      <pc:sldChg chg="del">
        <pc:chgData name="" userId="fd6180afef90c0bf" providerId="LiveId" clId="{BA74508D-AD98-4A2C-99D9-788F8C07F254}" dt="2023-08-11T12:34:45.664" v="32" actId="2696"/>
        <pc:sldMkLst>
          <pc:docMk/>
          <pc:sldMk cId="806349428" sldId="1403"/>
        </pc:sldMkLst>
      </pc:sldChg>
      <pc:sldChg chg="del">
        <pc:chgData name="" userId="fd6180afef90c0bf" providerId="LiveId" clId="{BA74508D-AD98-4A2C-99D9-788F8C07F254}" dt="2023-08-11T12:34:45.710" v="33" actId="2696"/>
        <pc:sldMkLst>
          <pc:docMk/>
          <pc:sldMk cId="1355482177" sldId="1405"/>
        </pc:sldMkLst>
      </pc:sldChg>
      <pc:sldChg chg="del">
        <pc:chgData name="" userId="fd6180afef90c0bf" providerId="LiveId" clId="{BA74508D-AD98-4A2C-99D9-788F8C07F254}" dt="2023-08-11T12:34:45.743" v="34" actId="2696"/>
        <pc:sldMkLst>
          <pc:docMk/>
          <pc:sldMk cId="3060958548" sldId="1406"/>
        </pc:sldMkLst>
      </pc:sldChg>
      <pc:sldChg chg="del">
        <pc:chgData name="" userId="fd6180afef90c0bf" providerId="LiveId" clId="{BA74508D-AD98-4A2C-99D9-788F8C07F254}" dt="2023-08-11T12:34:45.760" v="35" actId="2696"/>
        <pc:sldMkLst>
          <pc:docMk/>
          <pc:sldMk cId="1216559763" sldId="1407"/>
        </pc:sldMkLst>
      </pc:sldChg>
      <pc:sldChg chg="del">
        <pc:chgData name="" userId="fd6180afef90c0bf" providerId="LiveId" clId="{BA74508D-AD98-4A2C-99D9-788F8C07F254}" dt="2023-08-11T12:34:45.786" v="36" actId="2696"/>
        <pc:sldMkLst>
          <pc:docMk/>
          <pc:sldMk cId="1812609393" sldId="1408"/>
        </pc:sldMkLst>
      </pc:sldChg>
      <pc:sldChg chg="del">
        <pc:chgData name="" userId="fd6180afef90c0bf" providerId="LiveId" clId="{BA74508D-AD98-4A2C-99D9-788F8C07F254}" dt="2023-08-11T12:34:45.819" v="37" actId="2696"/>
        <pc:sldMkLst>
          <pc:docMk/>
          <pc:sldMk cId="2929012340" sldId="1409"/>
        </pc:sldMkLst>
      </pc:sldChg>
      <pc:sldChg chg="del">
        <pc:chgData name="" userId="fd6180afef90c0bf" providerId="LiveId" clId="{BA74508D-AD98-4A2C-99D9-788F8C07F254}" dt="2023-08-11T12:34:45.846" v="38" actId="2696"/>
        <pc:sldMkLst>
          <pc:docMk/>
          <pc:sldMk cId="1321146243" sldId="1410"/>
        </pc:sldMkLst>
      </pc:sldChg>
      <pc:sldChg chg="del">
        <pc:chgData name="" userId="fd6180afef90c0bf" providerId="LiveId" clId="{BA74508D-AD98-4A2C-99D9-788F8C07F254}" dt="2023-08-11T12:34:45.901" v="40" actId="2696"/>
        <pc:sldMkLst>
          <pc:docMk/>
          <pc:sldMk cId="2164510179" sldId="1411"/>
        </pc:sldMkLst>
      </pc:sldChg>
      <pc:sldChg chg="del">
        <pc:chgData name="" userId="fd6180afef90c0bf" providerId="LiveId" clId="{BA74508D-AD98-4A2C-99D9-788F8C07F254}" dt="2023-08-11T12:34:46.131" v="47" actId="2696"/>
        <pc:sldMkLst>
          <pc:docMk/>
          <pc:sldMk cId="2196620219" sldId="1412"/>
        </pc:sldMkLst>
      </pc:sldChg>
      <pc:sldChg chg="del">
        <pc:chgData name="" userId="fd6180afef90c0bf" providerId="LiveId" clId="{BA74508D-AD98-4A2C-99D9-788F8C07F254}" dt="2023-08-11T12:34:46.105" v="46" actId="2696"/>
        <pc:sldMkLst>
          <pc:docMk/>
          <pc:sldMk cId="3780913420" sldId="1414"/>
        </pc:sldMkLst>
      </pc:sldChg>
      <pc:sldChg chg="del">
        <pc:chgData name="" userId="fd6180afef90c0bf" providerId="LiveId" clId="{BA74508D-AD98-4A2C-99D9-788F8C07F254}" dt="2023-08-11T12:34:46.072" v="45" actId="2696"/>
        <pc:sldMkLst>
          <pc:docMk/>
          <pc:sldMk cId="2957450804" sldId="1415"/>
        </pc:sldMkLst>
      </pc:sldChg>
      <pc:sldChg chg="del">
        <pc:chgData name="" userId="fd6180afef90c0bf" providerId="LiveId" clId="{BA74508D-AD98-4A2C-99D9-788F8C07F254}" dt="2023-08-11T12:34:46.044" v="44" actId="2696"/>
        <pc:sldMkLst>
          <pc:docMk/>
          <pc:sldMk cId="535018524" sldId="1416"/>
        </pc:sldMkLst>
      </pc:sldChg>
      <pc:sldChg chg="del">
        <pc:chgData name="" userId="fd6180afef90c0bf" providerId="LiveId" clId="{BA74508D-AD98-4A2C-99D9-788F8C07F254}" dt="2023-08-11T12:34:45.928" v="41" actId="2696"/>
        <pc:sldMkLst>
          <pc:docMk/>
          <pc:sldMk cId="3944727609" sldId="1417"/>
        </pc:sldMkLst>
      </pc:sldChg>
      <pc:sldChg chg="del">
        <pc:chgData name="" userId="fd6180afef90c0bf" providerId="LiveId" clId="{BA74508D-AD98-4A2C-99D9-788F8C07F254}" dt="2023-08-11T12:34:45.968" v="42" actId="2696"/>
        <pc:sldMkLst>
          <pc:docMk/>
          <pc:sldMk cId="1825503024" sldId="1418"/>
        </pc:sldMkLst>
      </pc:sldChg>
      <pc:sldChg chg="del">
        <pc:chgData name="" userId="fd6180afef90c0bf" providerId="LiveId" clId="{BA74508D-AD98-4A2C-99D9-788F8C07F254}" dt="2023-08-11T12:34:46.015" v="43" actId="2696"/>
        <pc:sldMkLst>
          <pc:docMk/>
          <pc:sldMk cId="3830605980" sldId="1419"/>
        </pc:sldMkLst>
      </pc:sldChg>
      <pc:sldChg chg="del">
        <pc:chgData name="" userId="fd6180afef90c0bf" providerId="LiveId" clId="{BA74508D-AD98-4A2C-99D9-788F8C07F254}" dt="2023-08-11T12:34:46.153" v="48" actId="2696"/>
        <pc:sldMkLst>
          <pc:docMk/>
          <pc:sldMk cId="657025353" sldId="1420"/>
        </pc:sldMkLst>
      </pc:sldChg>
      <pc:sldChg chg="del">
        <pc:chgData name="" userId="fd6180afef90c0bf" providerId="LiveId" clId="{BA74508D-AD98-4A2C-99D9-788F8C07F254}" dt="2023-08-11T12:34:46.183" v="49" actId="2696"/>
        <pc:sldMkLst>
          <pc:docMk/>
          <pc:sldMk cId="1752070396" sldId="1421"/>
        </pc:sldMkLst>
      </pc:sldChg>
      <pc:sldChg chg="del">
        <pc:chgData name="" userId="fd6180afef90c0bf" providerId="LiveId" clId="{BA74508D-AD98-4A2C-99D9-788F8C07F254}" dt="2023-08-11T12:34:46.215" v="50" actId="2696"/>
        <pc:sldMkLst>
          <pc:docMk/>
          <pc:sldMk cId="2795419318" sldId="1422"/>
        </pc:sldMkLst>
      </pc:sldChg>
      <pc:sldChg chg="del">
        <pc:chgData name="" userId="fd6180afef90c0bf" providerId="LiveId" clId="{BA74508D-AD98-4A2C-99D9-788F8C07F254}" dt="2023-08-11T12:34:46.247" v="51" actId="2696"/>
        <pc:sldMkLst>
          <pc:docMk/>
          <pc:sldMk cId="1322574126" sldId="1423"/>
        </pc:sldMkLst>
      </pc:sldChg>
      <pc:sldChg chg="del">
        <pc:chgData name="" userId="fd6180afef90c0bf" providerId="LiveId" clId="{BA74508D-AD98-4A2C-99D9-788F8C07F254}" dt="2023-08-11T12:34:46.292" v="53" actId="2696"/>
        <pc:sldMkLst>
          <pc:docMk/>
          <pc:sldMk cId="2876127728" sldId="1424"/>
        </pc:sldMkLst>
      </pc:sldChg>
      <pc:sldChg chg="del">
        <pc:chgData name="" userId="fd6180afef90c0bf" providerId="LiveId" clId="{BA74508D-AD98-4A2C-99D9-788F8C07F254}" dt="2023-08-11T12:34:47.109" v="83" actId="2696"/>
        <pc:sldMkLst>
          <pc:docMk/>
          <pc:sldMk cId="1309219751" sldId="1429"/>
        </pc:sldMkLst>
      </pc:sldChg>
      <pc:sldChg chg="del">
        <pc:chgData name="" userId="fd6180afef90c0bf" providerId="LiveId" clId="{BA74508D-AD98-4A2C-99D9-788F8C07F254}" dt="2023-08-11T12:34:47.415" v="94" actId="2696"/>
        <pc:sldMkLst>
          <pc:docMk/>
          <pc:sldMk cId="2588078172" sldId="1431"/>
        </pc:sldMkLst>
      </pc:sldChg>
      <pc:sldChg chg="del">
        <pc:chgData name="" userId="fd6180afef90c0bf" providerId="LiveId" clId="{BA74508D-AD98-4A2C-99D9-788F8C07F254}" dt="2023-08-11T12:34:47.477" v="96" actId="2696"/>
        <pc:sldMkLst>
          <pc:docMk/>
          <pc:sldMk cId="3797142735" sldId="1432"/>
        </pc:sldMkLst>
      </pc:sldChg>
      <pc:sldChg chg="del">
        <pc:chgData name="" userId="fd6180afef90c0bf" providerId="LiveId" clId="{BA74508D-AD98-4A2C-99D9-788F8C07F254}" dt="2023-08-11T12:34:47.521" v="98" actId="2696"/>
        <pc:sldMkLst>
          <pc:docMk/>
          <pc:sldMk cId="1641136634" sldId="1433"/>
        </pc:sldMkLst>
      </pc:sldChg>
      <pc:sldChg chg="del">
        <pc:chgData name="" userId="fd6180afef90c0bf" providerId="LiveId" clId="{BA74508D-AD98-4A2C-99D9-788F8C07F254}" dt="2023-08-11T12:34:47.577" v="99" actId="2696"/>
        <pc:sldMkLst>
          <pc:docMk/>
          <pc:sldMk cId="926584562" sldId="1434"/>
        </pc:sldMkLst>
      </pc:sldChg>
      <pc:sldChg chg="del">
        <pc:chgData name="" userId="fd6180afef90c0bf" providerId="LiveId" clId="{BA74508D-AD98-4A2C-99D9-788F8C07F254}" dt="2023-08-11T12:34:47.611" v="100" actId="2696"/>
        <pc:sldMkLst>
          <pc:docMk/>
          <pc:sldMk cId="1279585654" sldId="1435"/>
        </pc:sldMkLst>
      </pc:sldChg>
      <pc:sldChg chg="del">
        <pc:chgData name="" userId="fd6180afef90c0bf" providerId="LiveId" clId="{BA74508D-AD98-4A2C-99D9-788F8C07F254}" dt="2023-08-11T12:34:47.629" v="101" actId="2696"/>
        <pc:sldMkLst>
          <pc:docMk/>
          <pc:sldMk cId="659921496" sldId="1436"/>
        </pc:sldMkLst>
      </pc:sldChg>
      <pc:sldChg chg="del">
        <pc:chgData name="" userId="fd6180afef90c0bf" providerId="LiveId" clId="{BA74508D-AD98-4A2C-99D9-788F8C07F254}" dt="2023-08-11T12:34:47.648" v="102" actId="2696"/>
        <pc:sldMkLst>
          <pc:docMk/>
          <pc:sldMk cId="1334873289" sldId="1437"/>
        </pc:sldMkLst>
      </pc:sldChg>
      <pc:sldChg chg="del">
        <pc:chgData name="" userId="fd6180afef90c0bf" providerId="LiveId" clId="{BA74508D-AD98-4A2C-99D9-788F8C07F254}" dt="2023-08-11T12:34:47.658" v="103" actId="2696"/>
        <pc:sldMkLst>
          <pc:docMk/>
          <pc:sldMk cId="1786230019" sldId="1438"/>
        </pc:sldMkLst>
      </pc:sldChg>
      <pc:sldChg chg="del">
        <pc:chgData name="" userId="fd6180afef90c0bf" providerId="LiveId" clId="{BA74508D-AD98-4A2C-99D9-788F8C07F254}" dt="2023-08-11T12:34:47.682" v="104" actId="2696"/>
        <pc:sldMkLst>
          <pc:docMk/>
          <pc:sldMk cId="3183587003" sldId="1439"/>
        </pc:sldMkLst>
      </pc:sldChg>
      <pc:sldChg chg="del">
        <pc:chgData name="" userId="fd6180afef90c0bf" providerId="LiveId" clId="{BA74508D-AD98-4A2C-99D9-788F8C07F254}" dt="2023-08-11T12:34:47.717" v="105" actId="2696"/>
        <pc:sldMkLst>
          <pc:docMk/>
          <pc:sldMk cId="1375953474" sldId="1440"/>
        </pc:sldMkLst>
      </pc:sldChg>
      <pc:sldChg chg="del">
        <pc:chgData name="" userId="fd6180afef90c0bf" providerId="LiveId" clId="{BA74508D-AD98-4A2C-99D9-788F8C07F254}" dt="2023-08-11T12:34:47.748" v="106" actId="2696"/>
        <pc:sldMkLst>
          <pc:docMk/>
          <pc:sldMk cId="3895926730" sldId="1441"/>
        </pc:sldMkLst>
      </pc:sldChg>
      <pc:sldChg chg="del">
        <pc:chgData name="" userId="fd6180afef90c0bf" providerId="LiveId" clId="{BA74508D-AD98-4A2C-99D9-788F8C07F254}" dt="2023-08-11T12:34:47.780" v="107" actId="2696"/>
        <pc:sldMkLst>
          <pc:docMk/>
          <pc:sldMk cId="2086365490" sldId="1442"/>
        </pc:sldMkLst>
      </pc:sldChg>
      <pc:sldChg chg="del">
        <pc:chgData name="" userId="fd6180afef90c0bf" providerId="LiveId" clId="{BA74508D-AD98-4A2C-99D9-788F8C07F254}" dt="2023-08-11T12:34:47.792" v="108" actId="2696"/>
        <pc:sldMkLst>
          <pc:docMk/>
          <pc:sldMk cId="626734560" sldId="1443"/>
        </pc:sldMkLst>
      </pc:sldChg>
      <pc:sldChg chg="del">
        <pc:chgData name="" userId="fd6180afef90c0bf" providerId="LiveId" clId="{BA74508D-AD98-4A2C-99D9-788F8C07F254}" dt="2023-08-11T12:34:47.177" v="86" actId="2696"/>
        <pc:sldMkLst>
          <pc:docMk/>
          <pc:sldMk cId="3839270652" sldId="1446"/>
        </pc:sldMkLst>
      </pc:sldChg>
      <pc:sldChg chg="del">
        <pc:chgData name="" userId="fd6180afef90c0bf" providerId="LiveId" clId="{BA74508D-AD98-4A2C-99D9-788F8C07F254}" dt="2023-08-11T12:34:47.816" v="109" actId="2696"/>
        <pc:sldMkLst>
          <pc:docMk/>
          <pc:sldMk cId="3490519933" sldId="1447"/>
        </pc:sldMkLst>
      </pc:sldChg>
      <pc:sldChg chg="del">
        <pc:chgData name="" userId="fd6180afef90c0bf" providerId="LiveId" clId="{BA74508D-AD98-4A2C-99D9-788F8C07F254}" dt="2023-08-11T12:34:47.825" v="110" actId="2696"/>
        <pc:sldMkLst>
          <pc:docMk/>
          <pc:sldMk cId="3404174737" sldId="1448"/>
        </pc:sldMkLst>
      </pc:sldChg>
      <pc:sldChg chg="del">
        <pc:chgData name="" userId="fd6180afef90c0bf" providerId="LiveId" clId="{BA74508D-AD98-4A2C-99D9-788F8C07F254}" dt="2023-08-11T12:34:47.214" v="87" actId="2696"/>
        <pc:sldMkLst>
          <pc:docMk/>
          <pc:sldMk cId="3621997822" sldId="1450"/>
        </pc:sldMkLst>
      </pc:sldChg>
      <pc:sldChg chg="del">
        <pc:chgData name="" userId="fd6180afef90c0bf" providerId="LiveId" clId="{BA74508D-AD98-4A2C-99D9-788F8C07F254}" dt="2023-08-11T12:34:47.280" v="89" actId="2696"/>
        <pc:sldMkLst>
          <pc:docMk/>
          <pc:sldMk cId="3816421084" sldId="1452"/>
        </pc:sldMkLst>
      </pc:sldChg>
      <pc:sldChg chg="del">
        <pc:chgData name="" userId="fd6180afef90c0bf" providerId="LiveId" clId="{BA74508D-AD98-4A2C-99D9-788F8C07F254}" dt="2023-08-11T12:34:47.310" v="90" actId="2696"/>
        <pc:sldMkLst>
          <pc:docMk/>
          <pc:sldMk cId="4078522254" sldId="1453"/>
        </pc:sldMkLst>
      </pc:sldChg>
      <pc:sldChg chg="del">
        <pc:chgData name="" userId="fd6180afef90c0bf" providerId="LiveId" clId="{BA74508D-AD98-4A2C-99D9-788F8C07F254}" dt="2023-08-11T12:34:47.324" v="91" actId="2696"/>
        <pc:sldMkLst>
          <pc:docMk/>
          <pc:sldMk cId="2821724526" sldId="1454"/>
        </pc:sldMkLst>
      </pc:sldChg>
      <pc:sldChg chg="del">
        <pc:chgData name="" userId="fd6180afef90c0bf" providerId="LiveId" clId="{BA74508D-AD98-4A2C-99D9-788F8C07F254}" dt="2023-08-11T12:34:45.547" v="27" actId="2696"/>
        <pc:sldMkLst>
          <pc:docMk/>
          <pc:sldMk cId="2267720505" sldId="1481"/>
        </pc:sldMkLst>
      </pc:sldChg>
      <pc:sldChg chg="del">
        <pc:chgData name="" userId="fd6180afef90c0bf" providerId="LiveId" clId="{BA74508D-AD98-4A2C-99D9-788F8C07F254}" dt="2023-08-11T12:34:45.323" v="22" actId="2696"/>
        <pc:sldMkLst>
          <pc:docMk/>
          <pc:sldMk cId="1434601813" sldId="1482"/>
        </pc:sldMkLst>
      </pc:sldChg>
      <pc:sldChg chg="del">
        <pc:chgData name="" userId="fd6180afef90c0bf" providerId="LiveId" clId="{BA74508D-AD98-4A2C-99D9-788F8C07F254}" dt="2023-08-11T12:34:45.353" v="23" actId="2696"/>
        <pc:sldMkLst>
          <pc:docMk/>
          <pc:sldMk cId="2283465674" sldId="1483"/>
        </pc:sldMkLst>
      </pc:sldChg>
      <pc:sldChg chg="del">
        <pc:chgData name="" userId="fd6180afef90c0bf" providerId="LiveId" clId="{BA74508D-AD98-4A2C-99D9-788F8C07F254}" dt="2023-08-11T12:34:46.884" v="75" actId="2696"/>
        <pc:sldMkLst>
          <pc:docMk/>
          <pc:sldMk cId="1481750217" sldId="1485"/>
        </pc:sldMkLst>
      </pc:sldChg>
      <pc:sldChg chg="del">
        <pc:chgData name="" userId="fd6180afef90c0bf" providerId="LiveId" clId="{BA74508D-AD98-4A2C-99D9-788F8C07F254}" dt="2023-08-11T12:34:46.985" v="78" actId="2696"/>
        <pc:sldMkLst>
          <pc:docMk/>
          <pc:sldMk cId="4010854167" sldId="1486"/>
        </pc:sldMkLst>
      </pc:sldChg>
      <pc:sldChg chg="del">
        <pc:chgData name="" userId="fd6180afef90c0bf" providerId="LiveId" clId="{BA74508D-AD98-4A2C-99D9-788F8C07F254}" dt="2023-08-11T12:34:46.911" v="76" actId="2696"/>
        <pc:sldMkLst>
          <pc:docMk/>
          <pc:sldMk cId="4244605469" sldId="1487"/>
        </pc:sldMkLst>
      </pc:sldChg>
      <pc:sldChg chg="del">
        <pc:chgData name="" userId="fd6180afef90c0bf" providerId="LiveId" clId="{BA74508D-AD98-4A2C-99D9-788F8C07F254}" dt="2023-08-11T12:34:47.032" v="80" actId="2696"/>
        <pc:sldMkLst>
          <pc:docMk/>
          <pc:sldMk cId="640124458" sldId="1489"/>
        </pc:sldMkLst>
      </pc:sldChg>
      <pc:sldChg chg="del">
        <pc:chgData name="" userId="fd6180afef90c0bf" providerId="LiveId" clId="{BA74508D-AD98-4A2C-99D9-788F8C07F254}" dt="2023-08-11T12:34:47.053" v="81" actId="2696"/>
        <pc:sldMkLst>
          <pc:docMk/>
          <pc:sldMk cId="4153731977" sldId="1490"/>
        </pc:sldMkLst>
      </pc:sldChg>
      <pc:sldChg chg="del">
        <pc:chgData name="" userId="fd6180afef90c0bf" providerId="LiveId" clId="{BA74508D-AD98-4A2C-99D9-788F8C07F254}" dt="2023-08-11T12:34:47.016" v="79" actId="2696"/>
        <pc:sldMkLst>
          <pc:docMk/>
          <pc:sldMk cId="2994396322" sldId="1491"/>
        </pc:sldMkLst>
      </pc:sldChg>
      <pc:sldChg chg="del">
        <pc:chgData name="" userId="fd6180afef90c0bf" providerId="LiveId" clId="{BA74508D-AD98-4A2C-99D9-788F8C07F254}" dt="2023-08-11T12:34:46.958" v="77" actId="2696"/>
        <pc:sldMkLst>
          <pc:docMk/>
          <pc:sldMk cId="2842819929" sldId="1493"/>
        </pc:sldMkLst>
      </pc:sldChg>
      <pc:sldChg chg="del">
        <pc:chgData name="" userId="fd6180afef90c0bf" providerId="LiveId" clId="{BA74508D-AD98-4A2C-99D9-788F8C07F254}" dt="2023-08-11T12:33:54.866" v="9" actId="2696"/>
        <pc:sldMkLst>
          <pc:docMk/>
          <pc:sldMk cId="2343817593" sldId="1494"/>
        </pc:sldMkLst>
      </pc:sldChg>
      <pc:sldChg chg="del">
        <pc:chgData name="" userId="fd6180afef90c0bf" providerId="LiveId" clId="{BA74508D-AD98-4A2C-99D9-788F8C07F254}" dt="2023-08-11T12:33:54.861" v="8" actId="2696"/>
        <pc:sldMkLst>
          <pc:docMk/>
          <pc:sldMk cId="838097714" sldId="1496"/>
        </pc:sldMkLst>
      </pc:sldChg>
      <pc:sldChg chg="del">
        <pc:chgData name="" userId="fd6180afef90c0bf" providerId="LiveId" clId="{BA74508D-AD98-4A2C-99D9-788F8C07F254}" dt="2023-08-11T12:33:57.919" v="12" actId="2696"/>
        <pc:sldMkLst>
          <pc:docMk/>
          <pc:sldMk cId="701023993" sldId="1497"/>
        </pc:sldMkLst>
      </pc:sldChg>
      <pc:sldChg chg="del">
        <pc:chgData name="" userId="fd6180afef90c0bf" providerId="LiveId" clId="{BA74508D-AD98-4A2C-99D9-788F8C07F254}" dt="2023-08-11T12:33:57.911" v="11" actId="2696"/>
        <pc:sldMkLst>
          <pc:docMk/>
          <pc:sldMk cId="3834589580" sldId="1498"/>
        </pc:sldMkLst>
      </pc:sldChg>
      <pc:sldChg chg="del">
        <pc:chgData name="" userId="fd6180afef90c0bf" providerId="LiveId" clId="{BA74508D-AD98-4A2C-99D9-788F8C07F254}" dt="2023-08-11T12:34:45.619" v="30" actId="2696"/>
        <pc:sldMkLst>
          <pc:docMk/>
          <pc:sldMk cId="3088451779" sldId="1499"/>
        </pc:sldMkLst>
      </pc:sldChg>
      <pc:sldChg chg="del">
        <pc:chgData name="" userId="fd6180afef90c0bf" providerId="LiveId" clId="{BA74508D-AD98-4A2C-99D9-788F8C07F254}" dt="2023-08-11T12:34:45.876" v="39" actId="2696"/>
        <pc:sldMkLst>
          <pc:docMk/>
          <pc:sldMk cId="679060955" sldId="1502"/>
        </pc:sldMkLst>
      </pc:sldChg>
      <pc:sldChg chg="del">
        <pc:chgData name="" userId="fd6180afef90c0bf" providerId="LiveId" clId="{BA74508D-AD98-4A2C-99D9-788F8C07F254}" dt="2023-08-11T12:34:46.850" v="74" actId="2696"/>
        <pc:sldMkLst>
          <pc:docMk/>
          <pc:sldMk cId="4038654124" sldId="1503"/>
        </pc:sldMkLst>
      </pc:sldChg>
      <pc:sldChg chg="del">
        <pc:chgData name="" userId="fd6180afef90c0bf" providerId="LiveId" clId="{BA74508D-AD98-4A2C-99D9-788F8C07F254}" dt="2023-08-11T12:34:47.249" v="88" actId="2696"/>
        <pc:sldMkLst>
          <pc:docMk/>
          <pc:sldMk cId="504588704" sldId="1504"/>
        </pc:sldMkLst>
      </pc:sldChg>
      <pc:sldChg chg="del">
        <pc:chgData name="" userId="fd6180afef90c0bf" providerId="LiveId" clId="{BA74508D-AD98-4A2C-99D9-788F8C07F254}" dt="2023-08-11T12:34:47.346" v="92" actId="2696"/>
        <pc:sldMkLst>
          <pc:docMk/>
          <pc:sldMk cId="2944281359" sldId="1505"/>
        </pc:sldMkLst>
      </pc:sldChg>
      <pc:sldChg chg="del">
        <pc:chgData name="" userId="fd6180afef90c0bf" providerId="LiveId" clId="{BA74508D-AD98-4A2C-99D9-788F8C07F254}" dt="2023-08-11T12:34:47.383" v="93" actId="2696"/>
        <pc:sldMkLst>
          <pc:docMk/>
          <pc:sldMk cId="3091631307" sldId="1506"/>
        </pc:sldMkLst>
      </pc:sldChg>
      <pc:sldChg chg="del">
        <pc:chgData name="" userId="fd6180afef90c0bf" providerId="LiveId" clId="{BA74508D-AD98-4A2C-99D9-788F8C07F254}" dt="2023-08-11T12:34:47.450" v="95" actId="2696"/>
        <pc:sldMkLst>
          <pc:docMk/>
          <pc:sldMk cId="2599054668" sldId="1507"/>
        </pc:sldMkLst>
      </pc:sldChg>
      <pc:sldChg chg="del">
        <pc:chgData name="" userId="fd6180afef90c0bf" providerId="LiveId" clId="{BA74508D-AD98-4A2C-99D9-788F8C07F254}" dt="2023-08-11T12:34:47.506" v="97" actId="2696"/>
        <pc:sldMkLst>
          <pc:docMk/>
          <pc:sldMk cId="2503758036" sldId="1508"/>
        </pc:sldMkLst>
      </pc:sldChg>
      <pc:sldChg chg="del">
        <pc:chgData name="" userId="fd6180afef90c0bf" providerId="LiveId" clId="{BA74508D-AD98-4A2C-99D9-788F8C07F254}" dt="2023-08-11T12:34:47.078" v="82" actId="2696"/>
        <pc:sldMkLst>
          <pc:docMk/>
          <pc:sldMk cId="2502833159" sldId="1509"/>
        </pc:sldMkLst>
      </pc:sldChg>
      <pc:sldMasterChg chg="modSldLayout">
        <pc:chgData name="" userId="fd6180afef90c0bf" providerId="LiveId" clId="{BA74508D-AD98-4A2C-99D9-788F8C07F254}" dt="2023-08-11T12:33:15.538" v="6" actId="20577"/>
        <pc:sldMasterMkLst>
          <pc:docMk/>
          <pc:sldMasterMk cId="2469681099" sldId="2147483659"/>
        </pc:sldMasterMkLst>
        <pc:sldLayoutChg chg="modSp">
          <pc:chgData name="" userId="fd6180afef90c0bf" providerId="LiveId" clId="{BA74508D-AD98-4A2C-99D9-788F8C07F254}" dt="2023-08-11T12:33:06.885" v="3" actId="20577"/>
          <pc:sldLayoutMkLst>
            <pc:docMk/>
            <pc:sldMasterMk cId="2469681099" sldId="2147483659"/>
            <pc:sldLayoutMk cId="1438614795" sldId="2147483655"/>
          </pc:sldLayoutMkLst>
          <pc:spChg chg="mod">
            <ac:chgData name="" userId="fd6180afef90c0bf" providerId="LiveId" clId="{BA74508D-AD98-4A2C-99D9-788F8C07F254}" dt="2023-08-11T12:33:06.885" v="3" actId="20577"/>
            <ac:spMkLst>
              <pc:docMk/>
              <pc:sldMasterMk cId="2469681099" sldId="2147483659"/>
              <pc:sldLayoutMk cId="1438614795" sldId="2147483655"/>
              <ac:spMk id="7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3:02.928" v="2" actId="20577"/>
          <pc:sldLayoutMkLst>
            <pc:docMk/>
            <pc:sldMasterMk cId="2469681099" sldId="2147483659"/>
            <pc:sldLayoutMk cId="777491659" sldId="2147483656"/>
          </pc:sldLayoutMkLst>
          <pc:spChg chg="mod">
            <ac:chgData name="" userId="fd6180afef90c0bf" providerId="LiveId" clId="{BA74508D-AD98-4A2C-99D9-788F8C07F254}" dt="2023-08-11T12:33:02.928" v="2" actId="20577"/>
            <ac:spMkLst>
              <pc:docMk/>
              <pc:sldMasterMk cId="2469681099" sldId="2147483659"/>
              <pc:sldLayoutMk cId="777491659" sldId="2147483656"/>
              <ac:spMk id="7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3:12.966" v="5" actId="20577"/>
          <pc:sldLayoutMkLst>
            <pc:docMk/>
            <pc:sldMasterMk cId="2469681099" sldId="2147483659"/>
            <pc:sldLayoutMk cId="2649775716" sldId="2147483657"/>
          </pc:sldLayoutMkLst>
          <pc:spChg chg="mod">
            <ac:chgData name="" userId="fd6180afef90c0bf" providerId="LiveId" clId="{BA74508D-AD98-4A2C-99D9-788F8C07F254}" dt="2023-08-11T12:33:12.966" v="5" actId="20577"/>
            <ac:spMkLst>
              <pc:docMk/>
              <pc:sldMasterMk cId="2469681099" sldId="2147483659"/>
              <pc:sldLayoutMk cId="2649775716" sldId="2147483657"/>
              <ac:spMk id="7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3:15.538" v="6" actId="20577"/>
          <pc:sldLayoutMkLst>
            <pc:docMk/>
            <pc:sldMasterMk cId="2469681099" sldId="2147483659"/>
            <pc:sldLayoutMk cId="410639898" sldId="2147483658"/>
          </pc:sldLayoutMkLst>
          <pc:spChg chg="mod">
            <ac:chgData name="" userId="fd6180afef90c0bf" providerId="LiveId" clId="{BA74508D-AD98-4A2C-99D9-788F8C07F254}" dt="2023-08-11T12:33:15.538" v="6" actId="20577"/>
            <ac:spMkLst>
              <pc:docMk/>
              <pc:sldMasterMk cId="2469681099" sldId="2147483659"/>
              <pc:sldLayoutMk cId="410639898" sldId="2147483658"/>
              <ac:spMk id="7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3:09.722" v="4" actId="20577"/>
          <pc:sldLayoutMkLst>
            <pc:docMk/>
            <pc:sldMasterMk cId="2469681099" sldId="2147483659"/>
            <pc:sldLayoutMk cId="1411517619" sldId="2147483672"/>
          </pc:sldLayoutMkLst>
          <pc:spChg chg="mod">
            <ac:chgData name="" userId="fd6180afef90c0bf" providerId="LiveId" clId="{BA74508D-AD98-4A2C-99D9-788F8C07F254}" dt="2023-08-11T12:33:09.722" v="4" actId="20577"/>
            <ac:spMkLst>
              <pc:docMk/>
              <pc:sldMasterMk cId="2469681099" sldId="2147483659"/>
              <pc:sldLayoutMk cId="1411517619" sldId="2147483672"/>
              <ac:spMk id="19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2:56.348" v="0" actId="20577"/>
          <pc:sldLayoutMkLst>
            <pc:docMk/>
            <pc:sldMasterMk cId="2469681099" sldId="2147483659"/>
            <pc:sldLayoutMk cId="317995644" sldId="2147483678"/>
          </pc:sldLayoutMkLst>
          <pc:spChg chg="mod">
            <ac:chgData name="" userId="fd6180afef90c0bf" providerId="LiveId" clId="{BA74508D-AD98-4A2C-99D9-788F8C07F254}" dt="2023-08-11T12:32:56.348" v="0" actId="20577"/>
            <ac:spMkLst>
              <pc:docMk/>
              <pc:sldMasterMk cId="2469681099" sldId="2147483659"/>
              <pc:sldLayoutMk cId="317995644" sldId="2147483678"/>
              <ac:spMk id="3" creationId="{00000000-0000-0000-0000-000000000000}"/>
            </ac:spMkLst>
          </pc:spChg>
        </pc:sldLayoutChg>
        <pc:sldLayoutChg chg="modSp">
          <pc:chgData name="" userId="fd6180afef90c0bf" providerId="LiveId" clId="{BA74508D-AD98-4A2C-99D9-788F8C07F254}" dt="2023-08-11T12:32:59.872" v="1" actId="20577"/>
          <pc:sldLayoutMkLst>
            <pc:docMk/>
            <pc:sldMasterMk cId="2469681099" sldId="2147483659"/>
            <pc:sldLayoutMk cId="1794409700" sldId="2147483679"/>
          </pc:sldLayoutMkLst>
          <pc:spChg chg="mod">
            <ac:chgData name="" userId="fd6180afef90c0bf" providerId="LiveId" clId="{BA74508D-AD98-4A2C-99D9-788F8C07F254}" dt="2023-08-11T12:32:59.872" v="1" actId="20577"/>
            <ac:spMkLst>
              <pc:docMk/>
              <pc:sldMasterMk cId="2469681099" sldId="2147483659"/>
              <pc:sldLayoutMk cId="1794409700" sldId="2147483679"/>
              <ac:spMk id="3" creationId="{00000000-0000-0000-0000-000000000000}"/>
            </ac:spMkLst>
          </pc:spChg>
        </pc:sldLayoutChg>
      </pc:sldMasterChg>
    </pc:docChg>
  </pc:docChgLst>
  <pc:docChgLst>
    <pc:chgData userId="fd6180afef90c0bf" providerId="LiveId" clId="{5E982B4F-7BAF-42A6-AB65-BAD66288CB73}"/>
    <pc:docChg chg="addSld delSld modSld">
      <pc:chgData name="" userId="fd6180afef90c0bf" providerId="LiveId" clId="{5E982B4F-7BAF-42A6-AB65-BAD66288CB73}" dt="2023-08-11T13:36:55.679" v="75" actId="20577"/>
      <pc:docMkLst>
        <pc:docMk/>
      </pc:docMkLst>
      <pc:sldChg chg="del">
        <pc:chgData name="" userId="fd6180afef90c0bf" providerId="LiveId" clId="{5E982B4F-7BAF-42A6-AB65-BAD66288CB73}" dt="2023-08-11T13:23:38.867" v="8" actId="2696"/>
        <pc:sldMkLst>
          <pc:docMk/>
          <pc:sldMk cId="1585940703" sldId="1102"/>
        </pc:sldMkLst>
      </pc:sldChg>
      <pc:sldChg chg="del">
        <pc:chgData name="" userId="fd6180afef90c0bf" providerId="LiveId" clId="{5E982B4F-7BAF-42A6-AB65-BAD66288CB73}" dt="2023-08-11T13:23:38.914" v="12" actId="2696"/>
        <pc:sldMkLst>
          <pc:docMk/>
          <pc:sldMk cId="8146746" sldId="1103"/>
        </pc:sldMkLst>
      </pc:sldChg>
      <pc:sldChg chg="del">
        <pc:chgData name="" userId="fd6180afef90c0bf" providerId="LiveId" clId="{5E982B4F-7BAF-42A6-AB65-BAD66288CB73}" dt="2023-08-11T13:23:38.889" v="10" actId="2696"/>
        <pc:sldMkLst>
          <pc:docMk/>
          <pc:sldMk cId="3856668094" sldId="1105"/>
        </pc:sldMkLst>
      </pc:sldChg>
      <pc:sldChg chg="del">
        <pc:chgData name="" userId="fd6180afef90c0bf" providerId="LiveId" clId="{5E982B4F-7BAF-42A6-AB65-BAD66288CB73}" dt="2023-08-11T13:23:39.090" v="25" actId="2696"/>
        <pc:sldMkLst>
          <pc:docMk/>
          <pc:sldMk cId="2459254748" sldId="1107"/>
        </pc:sldMkLst>
      </pc:sldChg>
      <pc:sldChg chg="del">
        <pc:chgData name="" userId="fd6180afef90c0bf" providerId="LiveId" clId="{5E982B4F-7BAF-42A6-AB65-BAD66288CB73}" dt="2023-08-11T13:23:38.899" v="11" actId="2696"/>
        <pc:sldMkLst>
          <pc:docMk/>
          <pc:sldMk cId="2641026647" sldId="1109"/>
        </pc:sldMkLst>
      </pc:sldChg>
      <pc:sldChg chg="del">
        <pc:chgData name="" userId="fd6180afef90c0bf" providerId="LiveId" clId="{5E982B4F-7BAF-42A6-AB65-BAD66288CB73}" dt="2023-08-11T13:23:39.052" v="22" actId="2696"/>
        <pc:sldMkLst>
          <pc:docMk/>
          <pc:sldMk cId="2208772463" sldId="1111"/>
        </pc:sldMkLst>
      </pc:sldChg>
      <pc:sldChg chg="del">
        <pc:chgData name="" userId="fd6180afef90c0bf" providerId="LiveId" clId="{5E982B4F-7BAF-42A6-AB65-BAD66288CB73}" dt="2023-08-11T13:23:38.978" v="18" actId="2696"/>
        <pc:sldMkLst>
          <pc:docMk/>
          <pc:sldMk cId="2855087965" sldId="1112"/>
        </pc:sldMkLst>
      </pc:sldChg>
      <pc:sldChg chg="add">
        <pc:chgData name="" userId="fd6180afef90c0bf" providerId="LiveId" clId="{5E982B4F-7BAF-42A6-AB65-BAD66288CB73}" dt="2023-08-11T13:23:04.977" v="4"/>
        <pc:sldMkLst>
          <pc:docMk/>
          <pc:sldMk cId="926309965" sldId="1188"/>
        </pc:sldMkLst>
      </pc:sldChg>
      <pc:sldChg chg="del">
        <pc:chgData name="" userId="fd6180afef90c0bf" providerId="LiveId" clId="{5E982B4F-7BAF-42A6-AB65-BAD66288CB73}" dt="2023-08-11T13:23:39.065" v="24" actId="2696"/>
        <pc:sldMkLst>
          <pc:docMk/>
          <pc:sldMk cId="1166761516" sldId="1189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1807617112" sldId="1190"/>
        </pc:sldMkLst>
      </pc:sldChg>
      <pc:sldChg chg="del">
        <pc:chgData name="" userId="fd6180afef90c0bf" providerId="LiveId" clId="{5E982B4F-7BAF-42A6-AB65-BAD66288CB73}" dt="2023-08-11T13:23:38.923" v="14" actId="2696"/>
        <pc:sldMkLst>
          <pc:docMk/>
          <pc:sldMk cId="1756752608" sldId="1191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4022100496" sldId="1192"/>
        </pc:sldMkLst>
      </pc:sldChg>
      <pc:sldChg chg="del">
        <pc:chgData name="" userId="fd6180afef90c0bf" providerId="LiveId" clId="{5E982B4F-7BAF-42A6-AB65-BAD66288CB73}" dt="2023-08-11T13:23:38.944" v="16" actId="2696"/>
        <pc:sldMkLst>
          <pc:docMk/>
          <pc:sldMk cId="1106940960" sldId="1193"/>
        </pc:sldMkLst>
      </pc:sldChg>
      <pc:sldChg chg="del">
        <pc:chgData name="" userId="fd6180afef90c0bf" providerId="LiveId" clId="{5E982B4F-7BAF-42A6-AB65-BAD66288CB73}" dt="2023-08-11T13:23:38.926" v="15" actId="2696"/>
        <pc:sldMkLst>
          <pc:docMk/>
          <pc:sldMk cId="1050415836" sldId="1194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1683124660" sldId="1195"/>
        </pc:sldMkLst>
      </pc:sldChg>
      <pc:sldChg chg="modSp add">
        <pc:chgData name="" userId="fd6180afef90c0bf" providerId="LiveId" clId="{5E982B4F-7BAF-42A6-AB65-BAD66288CB73}" dt="2023-08-11T13:36:55.679" v="75" actId="20577"/>
        <pc:sldMkLst>
          <pc:docMk/>
          <pc:sldMk cId="2285159670" sldId="1196"/>
        </pc:sldMkLst>
        <pc:graphicFrameChg chg="modGraphic">
          <ac:chgData name="" userId="fd6180afef90c0bf" providerId="LiveId" clId="{5E982B4F-7BAF-42A6-AB65-BAD66288CB73}" dt="2023-08-11T13:33:24.854" v="39" actId="20577"/>
          <ac:graphicFrameMkLst>
            <pc:docMk/>
            <pc:sldMk cId="2285159670" sldId="1196"/>
            <ac:graphicFrameMk id="12" creationId="{34F5E434-2A61-49C3-99DF-9476D2FFCCA3}"/>
          </ac:graphicFrameMkLst>
        </pc:graphicFrameChg>
        <pc:graphicFrameChg chg="modGraphic">
          <ac:chgData name="" userId="fd6180afef90c0bf" providerId="LiveId" clId="{5E982B4F-7BAF-42A6-AB65-BAD66288CB73}" dt="2023-08-11T13:36:55.679" v="75" actId="20577"/>
          <ac:graphicFrameMkLst>
            <pc:docMk/>
            <pc:sldMk cId="2285159670" sldId="1196"/>
            <ac:graphicFrameMk id="13" creationId="{385BD78F-C0AC-4512-9E4A-B3FDBFFD3B76}"/>
          </ac:graphicFrameMkLst>
        </pc:graphicFrameChg>
      </pc:sldChg>
      <pc:sldChg chg="modSp add">
        <pc:chgData name="" userId="fd6180afef90c0bf" providerId="LiveId" clId="{5E982B4F-7BAF-42A6-AB65-BAD66288CB73}" dt="2023-08-11T13:35:52.679" v="63" actId="20577"/>
        <pc:sldMkLst>
          <pc:docMk/>
          <pc:sldMk cId="828450298" sldId="1201"/>
        </pc:sldMkLst>
        <pc:graphicFrameChg chg="modGraphic">
          <ac:chgData name="" userId="fd6180afef90c0bf" providerId="LiveId" clId="{5E982B4F-7BAF-42A6-AB65-BAD66288CB73}" dt="2023-08-11T13:34:37.493" v="58" actId="20577"/>
          <ac:graphicFrameMkLst>
            <pc:docMk/>
            <pc:sldMk cId="828450298" sldId="1201"/>
            <ac:graphicFrameMk id="9" creationId="{B4AA67A5-2A57-4100-9EE8-D5DBB6252B1C}"/>
          </ac:graphicFrameMkLst>
        </pc:graphicFrameChg>
        <pc:graphicFrameChg chg="modGraphic">
          <ac:chgData name="" userId="fd6180afef90c0bf" providerId="LiveId" clId="{5E982B4F-7BAF-42A6-AB65-BAD66288CB73}" dt="2023-08-11T13:35:52.679" v="63" actId="20577"/>
          <ac:graphicFrameMkLst>
            <pc:docMk/>
            <pc:sldMk cId="828450298" sldId="1201"/>
            <ac:graphicFrameMk id="11" creationId="{CC786AD6-2EE0-4F8F-BAB4-89462836EB93}"/>
          </ac:graphicFrameMkLst>
        </pc:graphicFrameChg>
      </pc:sldChg>
      <pc:sldChg chg="modSp add">
        <pc:chgData name="" userId="fd6180afef90c0bf" providerId="LiveId" clId="{5E982B4F-7BAF-42A6-AB65-BAD66288CB73}" dt="2023-08-11T13:36:12.606" v="73" actId="20577"/>
        <pc:sldMkLst>
          <pc:docMk/>
          <pc:sldMk cId="440432504" sldId="1202"/>
        </pc:sldMkLst>
        <pc:graphicFrameChg chg="modGraphic">
          <ac:chgData name="" userId="fd6180afef90c0bf" providerId="LiveId" clId="{5E982B4F-7BAF-42A6-AB65-BAD66288CB73}" dt="2023-08-11T13:36:06.788" v="70" actId="20577"/>
          <ac:graphicFrameMkLst>
            <pc:docMk/>
            <pc:sldMk cId="440432504" sldId="1202"/>
            <ac:graphicFrameMk id="16" creationId="{7AFCC550-8FBD-4004-914B-A5BB350648FD}"/>
          </ac:graphicFrameMkLst>
        </pc:graphicFrameChg>
        <pc:graphicFrameChg chg="modGraphic">
          <ac:chgData name="" userId="fd6180afef90c0bf" providerId="LiveId" clId="{5E982B4F-7BAF-42A6-AB65-BAD66288CB73}" dt="2023-08-11T13:36:12.606" v="73" actId="20577"/>
          <ac:graphicFrameMkLst>
            <pc:docMk/>
            <pc:sldMk cId="440432504" sldId="1202"/>
            <ac:graphicFrameMk id="22" creationId="{44390298-61EA-4748-A03A-F09222AEE646}"/>
          </ac:graphicFrameMkLst>
        </pc:graphicFrameChg>
      </pc:sldChg>
      <pc:sldChg chg="add">
        <pc:chgData name="" userId="fd6180afef90c0bf" providerId="LiveId" clId="{5E982B4F-7BAF-42A6-AB65-BAD66288CB73}" dt="2023-08-11T13:23:29.917" v="7"/>
        <pc:sldMkLst>
          <pc:docMk/>
          <pc:sldMk cId="2910830982" sldId="1203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2184376354" sldId="1204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4205599382" sldId="1205"/>
        </pc:sldMkLst>
      </pc:sldChg>
      <pc:sldChg chg="add">
        <pc:chgData name="" userId="fd6180afef90c0bf" providerId="LiveId" clId="{5E982B4F-7BAF-42A6-AB65-BAD66288CB73}" dt="2023-08-11T13:23:16.587" v="6"/>
        <pc:sldMkLst>
          <pc:docMk/>
          <pc:sldMk cId="2025727558" sldId="1206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3530753840" sldId="1221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1339827221" sldId="1272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382080457" sldId="1273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1569427380" sldId="1274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2342374114" sldId="1275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4238889002" sldId="1276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2396349855" sldId="1277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1802639680" sldId="1278"/>
        </pc:sldMkLst>
      </pc:sldChg>
      <pc:sldChg chg="addSp delSp del">
        <pc:chgData name="" userId="fd6180afef90c0bf" providerId="LiveId" clId="{5E982B4F-7BAF-42A6-AB65-BAD66288CB73}" dt="2023-08-11T13:23:10.847" v="5" actId="2696"/>
        <pc:sldMkLst>
          <pc:docMk/>
          <pc:sldMk cId="59003453" sldId="1299"/>
        </pc:sldMkLst>
        <pc:spChg chg="add del">
          <ac:chgData name="" userId="fd6180afef90c0bf" providerId="LiveId" clId="{5E982B4F-7BAF-42A6-AB65-BAD66288CB73}" dt="2023-08-11T13:22:53.073" v="1"/>
          <ac:spMkLst>
            <pc:docMk/>
            <pc:sldMk cId="59003453" sldId="1299"/>
            <ac:spMk id="5" creationId="{00A875CD-686E-4B1C-A1AD-C7695CC0E847}"/>
          </ac:spMkLst>
        </pc:spChg>
        <pc:spChg chg="add del">
          <ac:chgData name="" userId="fd6180afef90c0bf" providerId="LiveId" clId="{5E982B4F-7BAF-42A6-AB65-BAD66288CB73}" dt="2023-08-11T13:22:57" v="3"/>
          <ac:spMkLst>
            <pc:docMk/>
            <pc:sldMk cId="59003453" sldId="1299"/>
            <ac:spMk id="6" creationId="{04EABA51-D66A-4F66-863D-95E29E82784B}"/>
          </ac:spMkLst>
        </pc:spChg>
      </pc:sldChg>
      <pc:sldChg chg="del">
        <pc:chgData name="" userId="fd6180afef90c0bf" providerId="LiveId" clId="{5E982B4F-7BAF-42A6-AB65-BAD66288CB73}" dt="2023-08-11T13:23:38.880" v="9" actId="2696"/>
        <pc:sldMkLst>
          <pc:docMk/>
          <pc:sldMk cId="3373702854" sldId="1300"/>
        </pc:sldMkLst>
      </pc:sldChg>
      <pc:sldChg chg="del">
        <pc:chgData name="" userId="fd6180afef90c0bf" providerId="LiveId" clId="{5E982B4F-7BAF-42A6-AB65-BAD66288CB73}" dt="2023-08-11T13:23:39.059" v="23" actId="2696"/>
        <pc:sldMkLst>
          <pc:docMk/>
          <pc:sldMk cId="2729654862" sldId="1301"/>
        </pc:sldMkLst>
      </pc:sldChg>
      <pc:sldChg chg="del">
        <pc:chgData name="" userId="fd6180afef90c0bf" providerId="LiveId" clId="{5E982B4F-7BAF-42A6-AB65-BAD66288CB73}" dt="2023-08-11T13:23:39.038" v="21" actId="2696"/>
        <pc:sldMkLst>
          <pc:docMk/>
          <pc:sldMk cId="361626425" sldId="1302"/>
        </pc:sldMkLst>
      </pc:sldChg>
      <pc:sldChg chg="del">
        <pc:chgData name="" userId="fd6180afef90c0bf" providerId="LiveId" clId="{5E982B4F-7BAF-42A6-AB65-BAD66288CB73}" dt="2023-08-11T13:23:38.985" v="19" actId="2696"/>
        <pc:sldMkLst>
          <pc:docMk/>
          <pc:sldMk cId="2580738990" sldId="1305"/>
        </pc:sldMkLst>
      </pc:sldChg>
      <pc:sldChg chg="del">
        <pc:chgData name="" userId="fd6180afef90c0bf" providerId="LiveId" clId="{5E982B4F-7BAF-42A6-AB65-BAD66288CB73}" dt="2023-08-11T13:23:38.919" v="13" actId="2696"/>
        <pc:sldMkLst>
          <pc:docMk/>
          <pc:sldMk cId="3453899930" sldId="1306"/>
        </pc:sldMkLst>
      </pc:sldChg>
      <pc:sldChg chg="del">
        <pc:chgData name="" userId="fd6180afef90c0bf" providerId="LiveId" clId="{5E982B4F-7BAF-42A6-AB65-BAD66288CB73}" dt="2023-08-11T13:23:38.966" v="17" actId="2696"/>
        <pc:sldMkLst>
          <pc:docMk/>
          <pc:sldMk cId="4227407346" sldId="1307"/>
        </pc:sldMkLst>
      </pc:sldChg>
      <pc:sldChg chg="del">
        <pc:chgData name="" userId="fd6180afef90c0bf" providerId="LiveId" clId="{5E982B4F-7BAF-42A6-AB65-BAD66288CB73}" dt="2023-08-11T13:23:39.030" v="20" actId="2696"/>
        <pc:sldMkLst>
          <pc:docMk/>
          <pc:sldMk cId="1195324996" sldId="1308"/>
        </pc:sldMkLst>
      </pc:sldChg>
      <pc:sldChg chg="del">
        <pc:chgData name="" userId="fd6180afef90c0bf" providerId="LiveId" clId="{5E982B4F-7BAF-42A6-AB65-BAD66288CB73}" dt="2023-08-11T13:23:39.097" v="26" actId="2696"/>
        <pc:sldMkLst>
          <pc:docMk/>
          <pc:sldMk cId="4264177609" sldId="1309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3442767542" sldId="1310"/>
        </pc:sldMkLst>
      </pc:sldChg>
      <pc:sldChg chg="add">
        <pc:chgData name="" userId="fd6180afef90c0bf" providerId="LiveId" clId="{5E982B4F-7BAF-42A6-AB65-BAD66288CB73}" dt="2023-08-11T13:23:29.917" v="7"/>
        <pc:sldMkLst>
          <pc:docMk/>
          <pc:sldMk cId="865599695" sldId="1311"/>
        </pc:sldMkLst>
      </pc:sldChg>
    </pc:docChg>
  </pc:docChgLst>
  <pc:docChgLst>
    <pc:chgData userId="fd6180afef90c0bf" providerId="LiveId" clId="{366AE100-0FFB-4968-8EB9-770D5C804951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AB40-27CC-47BF-8BE7-C2629B173A31}" type="datetimeFigureOut">
              <a:rPr lang="ko-KR" altLang="en-US" smtClean="0"/>
              <a:t>2023-08-11 (Fri)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F01E-E129-42F9-8FD9-C916A8CCE1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1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21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F6D56F-E6B7-45F9-AAF6-47C3B91D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0" y="4856781"/>
            <a:ext cx="949327" cy="137207"/>
          </a:xfrm>
          <a:prstGeom prst="rect">
            <a:avLst/>
          </a:prstGeom>
        </p:spPr>
      </p:pic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BDA4-EC4B-4D91-9F7C-0583D728B77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1E0E0F1-370E-4FED-8EBF-914A892C478A}"/>
                </a:ext>
              </a:extLst>
            </p:cNvPr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4B4F96-079D-4052-A848-C8E919DD4275}"/>
                </a:ext>
              </a:extLst>
            </p:cNvPr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F0EB9A0-855C-4520-802B-11D7C998D963}"/>
                </a:ext>
              </a:extLst>
            </p:cNvPr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2DF8FF9-2E79-4A49-AD9F-535FB7A19682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14348" y="535767"/>
            <a:ext cx="8229600" cy="857250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4A886-C433-449C-87D0-5201D485F168}"/>
              </a:ext>
            </a:extLst>
          </p:cNvPr>
          <p:cNvSpPr txBox="1"/>
          <p:nvPr userDrawn="1"/>
        </p:nvSpPr>
        <p:spPr>
          <a:xfrm>
            <a:off x="7478313" y="1474837"/>
            <a:ext cx="149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AGENDA</a:t>
            </a:r>
            <a:endParaRPr lang="ko-KR" altLang="en-US" sz="2000" b="1" dirty="0">
              <a:solidFill>
                <a:srgbClr val="3D70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D62741-C36D-4F1A-BACC-D216049E2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 hasCustomPrompt="1"/>
          </p:nvPr>
        </p:nvSpPr>
        <p:spPr>
          <a:xfrm>
            <a:off x="714348" y="720433"/>
            <a:ext cx="8229600" cy="672584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500180"/>
            <a:ext cx="8229600" cy="378000"/>
          </a:xfrm>
          <a:prstGeom prst="rect">
            <a:avLst/>
          </a:prstGeom>
        </p:spPr>
        <p:txBody>
          <a:bodyPr tIns="46800" anchor="t"/>
          <a:lstStyle>
            <a:lvl1pPr marL="0" indent="0" algn="r"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marL="171455" marR="0" lvl="0" indent="-171455" algn="r" defTabSz="9144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dirty="0"/>
              <a:t>부제목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D84AA8-8AB3-4BA9-8325-08ACAA06795E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DDCA6C2-97F0-4675-A978-6A1FF5ABB76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A60C351-9921-4E5D-9B99-AB15EBD2BD9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sp>
        <p:nvSpPr>
          <p:cNvPr id="20" name="텍스트 개체 틀 23">
            <a:extLst>
              <a:ext uri="{FF2B5EF4-FFF2-40B4-BE49-F238E27FC236}">
                <a16:creationId xmlns:a16="http://schemas.microsoft.com/office/drawing/2014/main" id="{5D004E86-C244-4D3E-AC69-C04E4DC1C7E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14349" y="375205"/>
            <a:ext cx="82296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ko-KR" altLang="en-US" sz="1800" b="1" dirty="0">
                <a:solidFill>
                  <a:prstClr val="white"/>
                </a:solidFill>
                <a:latin typeface="맑은 고딕" pitchFamily="50" charset="-127"/>
                <a:cs typeface="Arial" pitchFamily="34" charset="0"/>
              </a:defRPr>
            </a:lvl1pPr>
          </a:lstStyle>
          <a:p>
            <a:pPr marL="171455" lvl="0" indent="-171455" algn="r" defTabSz="457200" latinLnBrk="0"/>
            <a:r>
              <a:rPr lang="ko-KR" altLang="en-US" dirty="0"/>
              <a:t>머리말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15C1D-C2B6-4E34-BAB3-249E593A87D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3" name="TextBox 10"/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TextBox 12"/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" name="TextBox 13"/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FFAC9E4-4382-424B-89D0-F13821542AF1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B3A45-8FB5-40D2-94FF-5A4A4D9E9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4" descr="지구배경">
            <a:extLst>
              <a:ext uri="{FF2B5EF4-FFF2-40B4-BE49-F238E27FC236}">
                <a16:creationId xmlns:a16="http://schemas.microsoft.com/office/drawing/2014/main" id="{44F9BF0F-C71F-432F-AD82-F225491BB52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160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E6065-F9DA-4FA4-A5B8-D75D6F8CD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616" y="2139702"/>
            <a:ext cx="3018775" cy="2585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ctr">
              <a:buNone/>
              <a:defRPr kumimoji="0" lang="ko-KR" altLang="en-US" sz="1200" b="1" kern="0" dirty="0">
                <a:solidFill>
                  <a:schemeClr val="bg1"/>
                </a:solidFill>
              </a:defRPr>
            </a:lvl1pPr>
            <a:lvl2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2pPr>
            <a:lvl3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3pPr>
            <a:lvl4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4pPr>
            <a:lvl5pPr>
              <a:defRPr kumimoji="1" lang="ko-KR" altLang="en-US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349A2-C492-410B-A2BC-13477197B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C4F51-AA5C-495C-A640-49AC909CF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7" y="238177"/>
            <a:ext cx="952500" cy="137666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1" b="1">
                <a:solidFill>
                  <a:schemeClr val="tx2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8"/>
          <p:cNvSpPr/>
          <p:nvPr userDrawn="1"/>
        </p:nvSpPr>
        <p:spPr bwMode="auto">
          <a:xfrm>
            <a:off x="0" y="4986338"/>
            <a:ext cx="9144000" cy="157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1800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42864" y="5001423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600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872279" y="5001423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6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sz="1600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24712" y="5024311"/>
            <a:ext cx="94578" cy="92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z="600" smtClean="0">
                <a:solidFill>
                  <a:schemeClr val="bg1"/>
                </a:solidFill>
              </a:defRPr>
            </a:lvl1pPr>
          </a:lstStyle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ect">
            <a:avLst/>
          </a:prstGeom>
        </p:spPr>
        <p:txBody>
          <a:bodyPr/>
          <a:lstStyle>
            <a:lvl1pPr marL="269882" indent="-269882" algn="l" rtl="0" eaLnBrk="0" fontAlgn="base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ACA104-7FF1-4413-80E0-72BF3E7A6735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5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36EB2552-3DE1-45DE-9205-AA1A024AFD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24185-C800-4979-99D0-B09D8FD4ABE8}"/>
              </a:ext>
            </a:extLst>
          </p:cNvPr>
          <p:cNvSpPr/>
          <p:nvPr userDrawn="1"/>
        </p:nvSpPr>
        <p:spPr bwMode="auto"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Q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0C060-08D8-4600-840B-DBD1BD076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4" descr="지구배경">
            <a:extLst>
              <a:ext uri="{FF2B5EF4-FFF2-40B4-BE49-F238E27FC236}">
                <a16:creationId xmlns:a16="http://schemas.microsoft.com/office/drawing/2014/main" id="{E971763F-4E3C-4510-89CF-2465696E1C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4" name="직사각형 3"/>
          <p:cNvSpPr/>
          <p:nvPr userDrawn="1"/>
        </p:nvSpPr>
        <p:spPr bwMode="auto">
          <a:xfrm>
            <a:off x="0" y="2285999"/>
            <a:ext cx="9144000" cy="571504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1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 OF DOCUMENT</a:t>
            </a: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78D8E2-ABB9-4A6F-AF6C-BAD910194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8BA52-2629-493C-8276-0EC78B5813BA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108A5AF-2A86-40A2-BD18-E30838A871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98D55AB4-1CE4-4EC2-A74E-51973D331B1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BB25E56-799B-43A4-8E3D-4501E9511E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DEDF0-B228-4CAF-BABB-8349C0252D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1">
                  <a:lumMod val="85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noFill/>
              <a:latin typeface="+mn-ea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3186DEE-EFE1-45A8-B817-B86AC153A44E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3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2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56" r:id="rId3"/>
    <p:sldLayoutId id="2147483655" r:id="rId4"/>
    <p:sldLayoutId id="2147483672" r:id="rId5"/>
    <p:sldLayoutId id="2147483657" r:id="rId6"/>
    <p:sldLayoutId id="2147483658" r:id="rId7"/>
    <p:sldLayoutId id="2147483675" r:id="rId8"/>
    <p:sldLayoutId id="2147483680" r:id="rId9"/>
  </p:sldLayoutIdLst>
  <p:hf hdr="0" ftr="0" dt="0"/>
  <p:txStyles>
    <p:titleStyle>
      <a:lvl1pPr algn="l" defTabSz="68581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microsoft.com/office/2017/06/relationships/model3d" Target="../media/model3d1.glb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2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24" Type="http://schemas.openxmlformats.org/officeDocument/2006/relationships/image" Target="../media/image49.png"/><Relationship Id="rId5" Type="http://schemas.openxmlformats.org/officeDocument/2006/relationships/image" Target="../media/image30.gif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gif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jpeg"/><Relationship Id="rId30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58.png"/><Relationship Id="rId12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47.png"/><Relationship Id="rId10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금융과 금융</a:t>
            </a:r>
            <a:r>
              <a:rPr lang="en-US" altLang="ko-KR" dirty="0"/>
              <a:t>IT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기술혁신</a:t>
            </a:r>
            <a:r>
              <a:rPr lang="en-US" altLang="ko-KR" dirty="0"/>
              <a:t>Unit</a:t>
            </a:r>
          </a:p>
        </p:txBody>
      </p:sp>
      <p:sp>
        <p:nvSpPr>
          <p:cNvPr id="40" name="텍스트 개체 틀 39">
            <a:extLst>
              <a:ext uri="{FF2B5EF4-FFF2-40B4-BE49-F238E27FC236}">
                <a16:creationId xmlns:a16="http://schemas.microsoft.com/office/drawing/2014/main" id="{6E9476FD-3E35-4C6D-B1FF-5EEB1245C0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신입사원 역량교육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2630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380CD-F4A0-40BE-AA69-62607595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금융의 중심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4D782B-54B5-400E-A329-63A25EAA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BDC79F-E600-4F78-9336-DC5A2A0F0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9" y="1649531"/>
            <a:ext cx="1960246" cy="1577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F2B68F-77F0-4AD9-B9B3-CD3658C6A0ED}"/>
              </a:ext>
            </a:extLst>
          </p:cNvPr>
          <p:cNvSpPr/>
          <p:nvPr/>
        </p:nvSpPr>
        <p:spPr>
          <a:xfrm>
            <a:off x="639694" y="1400185"/>
            <a:ext cx="1419367" cy="2963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/>
              <a:t>한주소프트</a:t>
            </a:r>
          </a:p>
        </p:txBody>
      </p:sp>
      <p:sp>
        <p:nvSpPr>
          <p:cNvPr id="14" name="양쪽 모서리가 둥근 사각형 267">
            <a:extLst>
              <a:ext uri="{FF2B5EF4-FFF2-40B4-BE49-F238E27FC236}">
                <a16:creationId xmlns:a16="http://schemas.microsoft.com/office/drawing/2014/main" id="{8F439663-22F0-4D16-8625-C96A4C0EDA48}"/>
              </a:ext>
            </a:extLst>
          </p:cNvPr>
          <p:cNvSpPr/>
          <p:nvPr/>
        </p:nvSpPr>
        <p:spPr>
          <a:xfrm>
            <a:off x="447444" y="4079310"/>
            <a:ext cx="1811261" cy="279234"/>
          </a:xfrm>
          <a:prstGeom prst="roundRect">
            <a:avLst/>
          </a:prstGeom>
          <a:solidFill>
            <a:srgbClr val="4A5062"/>
          </a:solidFill>
          <a:ln w="25400" cap="flat" cmpd="sng" algn="ctr">
            <a:noFill/>
            <a:prstDash val="solid"/>
          </a:ln>
          <a:effectLst/>
          <a:sp3d prstMaterial="dkEdge"/>
        </p:spPr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기업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CCEEDDB-E6F2-4CDA-A711-8BFF836E97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5" t="4841" r="10165" b="5451"/>
          <a:stretch/>
        </p:blipFill>
        <p:spPr>
          <a:xfrm>
            <a:off x="3536933" y="1625197"/>
            <a:ext cx="1804994" cy="1625924"/>
          </a:xfrm>
          <a:prstGeom prst="rect">
            <a:avLst/>
          </a:prstGeom>
        </p:spPr>
      </p:pic>
      <p:sp>
        <p:nvSpPr>
          <p:cNvPr id="27" name="Freeform 70">
            <a:extLst>
              <a:ext uri="{FF2B5EF4-FFF2-40B4-BE49-F238E27FC236}">
                <a16:creationId xmlns:a16="http://schemas.microsoft.com/office/drawing/2014/main" id="{251686DE-9774-4493-836E-7F9C8EE8DCDA}"/>
              </a:ext>
            </a:extLst>
          </p:cNvPr>
          <p:cNvSpPr>
            <a:spLocks/>
          </p:cNvSpPr>
          <p:nvPr/>
        </p:nvSpPr>
        <p:spPr bwMode="auto">
          <a:xfrm rot="5400000" flipV="1">
            <a:off x="1359315" y="1857082"/>
            <a:ext cx="2597348" cy="1162159"/>
          </a:xfrm>
          <a:custGeom>
            <a:avLst/>
            <a:gdLst>
              <a:gd name="T0" fmla="*/ 0 w 3840"/>
              <a:gd name="T1" fmla="*/ 682 h 672"/>
              <a:gd name="T2" fmla="*/ 4 w 3840"/>
              <a:gd name="T3" fmla="*/ 454 h 672"/>
              <a:gd name="T4" fmla="*/ 6 w 3840"/>
              <a:gd name="T5" fmla="*/ 192 h 672"/>
              <a:gd name="T6" fmla="*/ 5 w 3840"/>
              <a:gd name="T7" fmla="*/ 192 h 672"/>
              <a:gd name="T8" fmla="*/ 8 w 3840"/>
              <a:gd name="T9" fmla="*/ 0 h 672"/>
              <a:gd name="T10" fmla="*/ 12 w 3840"/>
              <a:gd name="T11" fmla="*/ 192 h 672"/>
              <a:gd name="T12" fmla="*/ 10 w 3840"/>
              <a:gd name="T13" fmla="*/ 192 h 672"/>
              <a:gd name="T14" fmla="*/ 12 w 3840"/>
              <a:gd name="T15" fmla="*/ 430 h 672"/>
              <a:gd name="T16" fmla="*/ 16 w 3840"/>
              <a:gd name="T17" fmla="*/ 68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4A5062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ko-KR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159744A-2C64-40AB-BFAD-722628874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30" y="2271093"/>
            <a:ext cx="646115" cy="396594"/>
          </a:xfrm>
          <a:prstGeom prst="rect">
            <a:avLst/>
          </a:prstGeom>
        </p:spPr>
      </p:pic>
      <p:sp>
        <p:nvSpPr>
          <p:cNvPr id="30" name="양쪽 모서리가 둥근 사각형 267">
            <a:extLst>
              <a:ext uri="{FF2B5EF4-FFF2-40B4-BE49-F238E27FC236}">
                <a16:creationId xmlns:a16="http://schemas.microsoft.com/office/drawing/2014/main" id="{5F79ABF9-5000-4120-BA25-6D5F05D51D7D}"/>
              </a:ext>
            </a:extLst>
          </p:cNvPr>
          <p:cNvSpPr/>
          <p:nvPr/>
        </p:nvSpPr>
        <p:spPr>
          <a:xfrm>
            <a:off x="3586232" y="4079310"/>
            <a:ext cx="1811261" cy="279234"/>
          </a:xfrm>
          <a:prstGeom prst="roundRect">
            <a:avLst/>
          </a:prstGeom>
          <a:solidFill>
            <a:srgbClr val="4A5062"/>
          </a:solidFill>
          <a:ln w="25400" cap="flat" cmpd="sng" algn="ctr">
            <a:noFill/>
            <a:prstDash val="solid"/>
          </a:ln>
          <a:effectLst/>
          <a:sp3d prstMaterial="dkEdge"/>
        </p:spPr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은행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8F861039-EB99-47E6-9950-A14F71F4E7DE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750558" y="1857082"/>
            <a:ext cx="2597348" cy="1162159"/>
          </a:xfrm>
          <a:custGeom>
            <a:avLst/>
            <a:gdLst>
              <a:gd name="T0" fmla="*/ 0 w 3840"/>
              <a:gd name="T1" fmla="*/ 682 h 672"/>
              <a:gd name="T2" fmla="*/ 4 w 3840"/>
              <a:gd name="T3" fmla="*/ 454 h 672"/>
              <a:gd name="T4" fmla="*/ 6 w 3840"/>
              <a:gd name="T5" fmla="*/ 192 h 672"/>
              <a:gd name="T6" fmla="*/ 5 w 3840"/>
              <a:gd name="T7" fmla="*/ 192 h 672"/>
              <a:gd name="T8" fmla="*/ 8 w 3840"/>
              <a:gd name="T9" fmla="*/ 0 h 672"/>
              <a:gd name="T10" fmla="*/ 12 w 3840"/>
              <a:gd name="T11" fmla="*/ 192 h 672"/>
              <a:gd name="T12" fmla="*/ 10 w 3840"/>
              <a:gd name="T13" fmla="*/ 192 h 672"/>
              <a:gd name="T14" fmla="*/ 12 w 3840"/>
              <a:gd name="T15" fmla="*/ 430 h 672"/>
              <a:gd name="T16" fmla="*/ 16 w 3840"/>
              <a:gd name="T17" fmla="*/ 68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4A5062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ko-KR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6C45EA4-A9BB-4A68-A2AF-7B6E6C04A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18" y="2271093"/>
            <a:ext cx="646115" cy="396594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6" name="3D 모델 15" descr="Red Question mark">
                <a:extLst>
                  <a:ext uri="{FF2B5EF4-FFF2-40B4-BE49-F238E27FC236}">
                    <a16:creationId xmlns:a16="http://schemas.microsoft.com/office/drawing/2014/main" id="{FABC1C1F-2AD8-4BB2-A60C-03194626B2EC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7571010" y="2002534"/>
              <a:ext cx="576137" cy="93371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76137" cy="933711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1602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6" name="3D 모델 15" descr="Red Question mark">
                <a:extLst>
                  <a:ext uri="{FF2B5EF4-FFF2-40B4-BE49-F238E27FC236}">
                    <a16:creationId xmlns:a16="http://schemas.microsoft.com/office/drawing/2014/main" id="{FABC1C1F-2AD8-4BB2-A60C-03194626B2E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71010" y="2002534"/>
                <a:ext cx="576137" cy="933711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양쪽 모서리가 둥근 사각형 267">
            <a:extLst>
              <a:ext uri="{FF2B5EF4-FFF2-40B4-BE49-F238E27FC236}">
                <a16:creationId xmlns:a16="http://schemas.microsoft.com/office/drawing/2014/main" id="{5B079E26-CA13-48FC-84A4-1F76F576E5C2}"/>
              </a:ext>
            </a:extLst>
          </p:cNvPr>
          <p:cNvSpPr/>
          <p:nvPr/>
        </p:nvSpPr>
        <p:spPr>
          <a:xfrm>
            <a:off x="6885295" y="4079310"/>
            <a:ext cx="1811261" cy="279234"/>
          </a:xfrm>
          <a:prstGeom prst="roundRect">
            <a:avLst/>
          </a:prstGeom>
          <a:solidFill>
            <a:srgbClr val="4A5062"/>
          </a:solidFill>
          <a:ln w="25400" cap="flat" cmpd="sng" algn="ctr">
            <a:noFill/>
            <a:prstDash val="solid"/>
          </a:ln>
          <a:effectLst/>
          <a:sp3d prstMaterial="dkEdge"/>
        </p:spPr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고객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DD83F8-FD0F-4656-BA63-007F593F2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0" y="1555235"/>
            <a:ext cx="1916349" cy="2152060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6C8EE55-E80F-41D1-8D96-E71CD3893F15}"/>
              </a:ext>
            </a:extLst>
          </p:cNvPr>
          <p:cNvCxnSpPr>
            <a:cxnSpLocks/>
          </p:cNvCxnSpPr>
          <p:nvPr/>
        </p:nvCxnSpPr>
        <p:spPr>
          <a:xfrm>
            <a:off x="4572000" y="784645"/>
            <a:ext cx="0" cy="3807726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B5B06F-D246-475B-B0E6-A1556C3EEC1C}"/>
              </a:ext>
            </a:extLst>
          </p:cNvPr>
          <p:cNvSpPr/>
          <p:nvPr/>
        </p:nvSpPr>
        <p:spPr>
          <a:xfrm>
            <a:off x="262743" y="716507"/>
            <a:ext cx="4273541" cy="393055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dirty="0">
                <a:solidFill>
                  <a:srgbClr val="C00000"/>
                </a:solidFill>
              </a:rPr>
              <a:t>여신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535770-E2F7-476D-AD26-BA4355AE7355}"/>
              </a:ext>
            </a:extLst>
          </p:cNvPr>
          <p:cNvSpPr/>
          <p:nvPr/>
        </p:nvSpPr>
        <p:spPr>
          <a:xfrm>
            <a:off x="4622369" y="716507"/>
            <a:ext cx="4273541" cy="393055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b="1" dirty="0">
                <a:solidFill>
                  <a:srgbClr val="4F81BD"/>
                </a:solidFill>
              </a:rPr>
              <a:t>수신</a:t>
            </a:r>
          </a:p>
        </p:txBody>
      </p:sp>
    </p:spTree>
    <p:extLst>
      <p:ext uri="{BB962C8B-B14F-4D97-AF65-F5344CB8AC3E}">
        <p14:creationId xmlns:p14="http://schemas.microsoft.com/office/powerpoint/2010/main" val="420559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27" grpId="0" animBg="1"/>
      <p:bldP spid="30" grpId="0" animBg="1"/>
      <p:bldP spid="31" grpId="0" animBg="1"/>
      <p:bldP spid="39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206F6-734E-47CE-A745-5BEB9A6E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</a:t>
            </a:r>
            <a:r>
              <a:rPr lang="en-US" altLang="ko-KR" dirty="0"/>
              <a:t>IT</a:t>
            </a:r>
            <a:r>
              <a:rPr lang="ko-KR" altLang="en-US" dirty="0"/>
              <a:t>시스템이란</a:t>
            </a:r>
            <a:r>
              <a:rPr lang="en-US" altLang="ko-KR" dirty="0"/>
              <a:t>?</a:t>
            </a:r>
            <a:r>
              <a:rPr lang="en-US" altLang="ko-KR" b="0" dirty="0"/>
              <a:t> (1/2)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FC4552-6C98-4D69-BEC3-D1D431D2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083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s://imgnews.pstatic.net/image/421/2020/09/01/0004846537_001_20200901152831237.jpg?type=w647">
            <a:extLst>
              <a:ext uri="{FF2B5EF4-FFF2-40B4-BE49-F238E27FC236}">
                <a16:creationId xmlns:a16="http://schemas.microsoft.com/office/drawing/2014/main" id="{3D5DEC1C-348B-419B-8DD7-2BA55C9E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2" y="628650"/>
            <a:ext cx="6162675" cy="3886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1E6630B6-9E8C-496B-B717-B5D59D3977B8}"/>
              </a:ext>
            </a:extLst>
          </p:cNvPr>
          <p:cNvGrpSpPr/>
          <p:nvPr/>
        </p:nvGrpSpPr>
        <p:grpSpPr>
          <a:xfrm>
            <a:off x="1490662" y="628651"/>
            <a:ext cx="6159428" cy="3886200"/>
            <a:chOff x="1490662" y="628651"/>
            <a:chExt cx="6159428" cy="3886200"/>
          </a:xfrm>
        </p:grpSpPr>
        <p:pic>
          <p:nvPicPr>
            <p:cNvPr id="21" name="Picture 8" descr="리뷰] 하루 종일 쉬지 않는 눈을 위한 모니터, 벤큐 GW2780T 아이케어 : 뉴스 : 동아닷컴">
              <a:extLst>
                <a:ext uri="{FF2B5EF4-FFF2-40B4-BE49-F238E27FC236}">
                  <a16:creationId xmlns:a16="http://schemas.microsoft.com/office/drawing/2014/main" id="{E65CD335-C662-435A-9407-1256100CE8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11"/>
            <a:stretch/>
          </p:blipFill>
          <p:spPr bwMode="auto">
            <a:xfrm>
              <a:off x="1490662" y="628651"/>
              <a:ext cx="6159428" cy="3886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6">
              <a:extLst>
                <a:ext uri="{FF2B5EF4-FFF2-40B4-BE49-F238E27FC236}">
                  <a16:creationId xmlns:a16="http://schemas.microsoft.com/office/drawing/2014/main" id="{2AC14D3E-228D-46F9-904E-3CDC160E2DB4}"/>
                </a:ext>
              </a:extLst>
            </p:cNvPr>
            <p:cNvSpPr/>
            <p:nvPr/>
          </p:nvSpPr>
          <p:spPr>
            <a:xfrm>
              <a:off x="3212757" y="766119"/>
              <a:ext cx="4250724" cy="2594919"/>
            </a:xfrm>
            <a:custGeom>
              <a:avLst/>
              <a:gdLst>
                <a:gd name="connsiteX0" fmla="*/ 0 w 4267200"/>
                <a:gd name="connsiteY0" fmla="*/ 0 h 2380735"/>
                <a:gd name="connsiteX1" fmla="*/ 4267200 w 4267200"/>
                <a:gd name="connsiteY1" fmla="*/ 0 h 2380735"/>
                <a:gd name="connsiteX2" fmla="*/ 4267200 w 4267200"/>
                <a:gd name="connsiteY2" fmla="*/ 2380735 h 2380735"/>
                <a:gd name="connsiteX3" fmla="*/ 0 w 4267200"/>
                <a:gd name="connsiteY3" fmla="*/ 2380735 h 2380735"/>
                <a:gd name="connsiteX4" fmla="*/ 0 w 4267200"/>
                <a:gd name="connsiteY4" fmla="*/ 0 h 2380735"/>
                <a:gd name="connsiteX0" fmla="*/ 0 w 4267200"/>
                <a:gd name="connsiteY0" fmla="*/ 0 h 2380735"/>
                <a:gd name="connsiteX1" fmla="*/ 4267200 w 4267200"/>
                <a:gd name="connsiteY1" fmla="*/ 0 h 2380735"/>
                <a:gd name="connsiteX2" fmla="*/ 4267200 w 4267200"/>
                <a:gd name="connsiteY2" fmla="*/ 2380735 h 2380735"/>
                <a:gd name="connsiteX3" fmla="*/ 0 w 4267200"/>
                <a:gd name="connsiteY3" fmla="*/ 2380735 h 2380735"/>
                <a:gd name="connsiteX4" fmla="*/ 0 w 4267200"/>
                <a:gd name="connsiteY4" fmla="*/ 0 h 2380735"/>
                <a:gd name="connsiteX0" fmla="*/ 0 w 4275438"/>
                <a:gd name="connsiteY0" fmla="*/ 197708 h 2578443"/>
                <a:gd name="connsiteX1" fmla="*/ 4275438 w 4275438"/>
                <a:gd name="connsiteY1" fmla="*/ 0 h 2578443"/>
                <a:gd name="connsiteX2" fmla="*/ 4267200 w 4275438"/>
                <a:gd name="connsiteY2" fmla="*/ 2578443 h 2578443"/>
                <a:gd name="connsiteX3" fmla="*/ 0 w 4275438"/>
                <a:gd name="connsiteY3" fmla="*/ 2578443 h 2578443"/>
                <a:gd name="connsiteX4" fmla="*/ 0 w 4275438"/>
                <a:gd name="connsiteY4" fmla="*/ 197708 h 2578443"/>
                <a:gd name="connsiteX0" fmla="*/ 24714 w 4275438"/>
                <a:gd name="connsiteY0" fmla="*/ 214184 h 2578443"/>
                <a:gd name="connsiteX1" fmla="*/ 4275438 w 4275438"/>
                <a:gd name="connsiteY1" fmla="*/ 0 h 2578443"/>
                <a:gd name="connsiteX2" fmla="*/ 4267200 w 4275438"/>
                <a:gd name="connsiteY2" fmla="*/ 2578443 h 2578443"/>
                <a:gd name="connsiteX3" fmla="*/ 0 w 4275438"/>
                <a:gd name="connsiteY3" fmla="*/ 2578443 h 2578443"/>
                <a:gd name="connsiteX4" fmla="*/ 24714 w 4275438"/>
                <a:gd name="connsiteY4" fmla="*/ 214184 h 2578443"/>
                <a:gd name="connsiteX0" fmla="*/ 0 w 4250724"/>
                <a:gd name="connsiteY0" fmla="*/ 214184 h 2578443"/>
                <a:gd name="connsiteX1" fmla="*/ 4250724 w 4250724"/>
                <a:gd name="connsiteY1" fmla="*/ 0 h 2578443"/>
                <a:gd name="connsiteX2" fmla="*/ 4242486 w 4250724"/>
                <a:gd name="connsiteY2" fmla="*/ 2578443 h 2578443"/>
                <a:gd name="connsiteX3" fmla="*/ 32951 w 4250724"/>
                <a:gd name="connsiteY3" fmla="*/ 2578443 h 2578443"/>
                <a:gd name="connsiteX4" fmla="*/ 0 w 4250724"/>
                <a:gd name="connsiteY4" fmla="*/ 214184 h 2578443"/>
                <a:gd name="connsiteX0" fmla="*/ 0 w 4250724"/>
                <a:gd name="connsiteY0" fmla="*/ 214184 h 2578443"/>
                <a:gd name="connsiteX1" fmla="*/ 4250724 w 4250724"/>
                <a:gd name="connsiteY1" fmla="*/ 0 h 2578443"/>
                <a:gd name="connsiteX2" fmla="*/ 4234249 w 4250724"/>
                <a:gd name="connsiteY2" fmla="*/ 2570206 h 2578443"/>
                <a:gd name="connsiteX3" fmla="*/ 32951 w 4250724"/>
                <a:gd name="connsiteY3" fmla="*/ 2578443 h 2578443"/>
                <a:gd name="connsiteX4" fmla="*/ 0 w 4250724"/>
                <a:gd name="connsiteY4" fmla="*/ 214184 h 2578443"/>
                <a:gd name="connsiteX0" fmla="*/ 0 w 4250724"/>
                <a:gd name="connsiteY0" fmla="*/ 214184 h 2594919"/>
                <a:gd name="connsiteX1" fmla="*/ 4250724 w 4250724"/>
                <a:gd name="connsiteY1" fmla="*/ 0 h 2594919"/>
                <a:gd name="connsiteX2" fmla="*/ 4234249 w 4250724"/>
                <a:gd name="connsiteY2" fmla="*/ 2594919 h 2594919"/>
                <a:gd name="connsiteX3" fmla="*/ 32951 w 4250724"/>
                <a:gd name="connsiteY3" fmla="*/ 2578443 h 2594919"/>
                <a:gd name="connsiteX4" fmla="*/ 0 w 4250724"/>
                <a:gd name="connsiteY4" fmla="*/ 214184 h 2594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0724" h="2594919">
                  <a:moveTo>
                    <a:pt x="0" y="214184"/>
                  </a:moveTo>
                  <a:lnTo>
                    <a:pt x="4250724" y="0"/>
                  </a:lnTo>
                  <a:lnTo>
                    <a:pt x="4234249" y="2594919"/>
                  </a:lnTo>
                  <a:lnTo>
                    <a:pt x="32951" y="2578443"/>
                  </a:lnTo>
                  <a:lnTo>
                    <a:pt x="0" y="214184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3D 모델 22" descr="Red Question mark">
                <a:extLst>
                  <a:ext uri="{FF2B5EF4-FFF2-40B4-BE49-F238E27FC236}">
                    <a16:creationId xmlns:a16="http://schemas.microsoft.com/office/drawing/2014/main" id="{3A22F09B-A438-4BD5-BE74-0260A35461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79321" y="1343865"/>
              <a:ext cx="936624" cy="15026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36624" cy="1502650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665419" ay="689224" az="13414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7741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3D 모델 22" descr="Red Question mark">
                <a:extLst>
                  <a:ext uri="{FF2B5EF4-FFF2-40B4-BE49-F238E27FC236}">
                    <a16:creationId xmlns:a16="http://schemas.microsoft.com/office/drawing/2014/main" id="{3A22F09B-A438-4BD5-BE74-0260A35461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9321" y="1343865"/>
                <a:ext cx="936624" cy="150265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D6AB65A7-7E59-4A9F-B505-0646B52C984A}"/>
              </a:ext>
            </a:extLst>
          </p:cNvPr>
          <p:cNvGrpSpPr/>
          <p:nvPr/>
        </p:nvGrpSpPr>
        <p:grpSpPr>
          <a:xfrm>
            <a:off x="638479" y="358140"/>
            <a:ext cx="8039100" cy="4427220"/>
            <a:chOff x="638479" y="358140"/>
            <a:chExt cx="8039100" cy="4427220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7B91F10-7422-4B66-8531-DD7675168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0" t="13333" r="492" b="592"/>
            <a:stretch/>
          </p:blipFill>
          <p:spPr>
            <a:xfrm>
              <a:off x="638479" y="358140"/>
              <a:ext cx="8039100" cy="4427220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/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B718F4E-726A-4764-A70C-C43EFD951353}"/>
                </a:ext>
              </a:extLst>
            </p:cNvPr>
            <p:cNvSpPr/>
            <p:nvPr/>
          </p:nvSpPr>
          <p:spPr>
            <a:xfrm>
              <a:off x="3797908" y="360380"/>
              <a:ext cx="1720242" cy="18952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한국 기술혁신 은행</a:t>
              </a: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B904EDB-0F95-4FF2-8779-52AEC0509B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208" r="33125"/>
          <a:stretch/>
        </p:blipFill>
        <p:spPr>
          <a:xfrm>
            <a:off x="5885750" y="724912"/>
            <a:ext cx="3080794" cy="365334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EB6F337-5A55-4FE8-B58D-71B9BBAB2128}"/>
              </a:ext>
            </a:extLst>
          </p:cNvPr>
          <p:cNvSpPr/>
          <p:nvPr/>
        </p:nvSpPr>
        <p:spPr>
          <a:xfrm>
            <a:off x="5885750" y="3596920"/>
            <a:ext cx="3080794" cy="511791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+mn-ea"/>
              </a:rPr>
              <a:t>채널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(Channel)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4376354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-0.05278 0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403EBA0-DDD4-4FBD-80E5-2A4A2EA7C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1" y="1542273"/>
            <a:ext cx="3200608" cy="20003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15CAF8A-DF19-4F9C-A5F3-D4D501A8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</a:t>
            </a:r>
            <a:r>
              <a:rPr lang="en-US" altLang="ko-KR" dirty="0"/>
              <a:t>IT</a:t>
            </a:r>
            <a:r>
              <a:rPr lang="ko-KR" altLang="en-US" dirty="0"/>
              <a:t>시스템이란</a:t>
            </a:r>
            <a:r>
              <a:rPr lang="en-US" altLang="ko-KR" dirty="0"/>
              <a:t>?</a:t>
            </a:r>
            <a:r>
              <a:rPr lang="en-US" altLang="ko-KR" b="0" dirty="0"/>
              <a:t> (2/2)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A834431-3BEA-462A-AB56-FBE0BEFF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13</a:t>
            </a:fld>
            <a:endParaRPr lang="ko-KR" altLang="en-US" dirty="0"/>
          </a:p>
        </p:txBody>
      </p:sp>
      <p:sp>
        <p:nvSpPr>
          <p:cNvPr id="11" name="양쪽 모서리가 둥근 사각형 267">
            <a:extLst>
              <a:ext uri="{FF2B5EF4-FFF2-40B4-BE49-F238E27FC236}">
                <a16:creationId xmlns:a16="http://schemas.microsoft.com/office/drawing/2014/main" id="{A33ED48F-3AC5-4812-B3AD-86C3A7E5D65B}"/>
              </a:ext>
            </a:extLst>
          </p:cNvPr>
          <p:cNvSpPr/>
          <p:nvPr/>
        </p:nvSpPr>
        <p:spPr>
          <a:xfrm>
            <a:off x="809945" y="4003222"/>
            <a:ext cx="1811261" cy="279234"/>
          </a:xfrm>
          <a:prstGeom prst="roundRect">
            <a:avLst/>
          </a:prstGeom>
          <a:solidFill>
            <a:srgbClr val="4A5062"/>
          </a:solidFill>
          <a:ln w="25400" cap="flat" cmpd="sng" algn="ctr">
            <a:noFill/>
            <a:prstDash val="solid"/>
          </a:ln>
          <a:effectLst/>
          <a:sp3d prstMaterial="dkEdge"/>
        </p:spPr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금융기관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ED1F53FE-6186-4DAA-B16C-4FF011684945}"/>
              </a:ext>
            </a:extLst>
          </p:cNvPr>
          <p:cNvSpPr/>
          <p:nvPr/>
        </p:nvSpPr>
        <p:spPr>
          <a:xfrm>
            <a:off x="780761" y="1184562"/>
            <a:ext cx="1992308" cy="519230"/>
          </a:xfrm>
          <a:prstGeom prst="cub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은행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A01218D2-6574-45D5-88A3-FE9623071FF2}"/>
              </a:ext>
            </a:extLst>
          </p:cNvPr>
          <p:cNvSpPr/>
          <p:nvPr/>
        </p:nvSpPr>
        <p:spPr>
          <a:xfrm>
            <a:off x="780761" y="1757873"/>
            <a:ext cx="1992308" cy="519230"/>
          </a:xfrm>
          <a:prstGeom prst="cub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보험회사</a:t>
            </a: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F9E2A0C1-3351-455F-B864-16408D012E48}"/>
              </a:ext>
            </a:extLst>
          </p:cNvPr>
          <p:cNvSpPr/>
          <p:nvPr/>
        </p:nvSpPr>
        <p:spPr>
          <a:xfrm>
            <a:off x="780761" y="2331184"/>
            <a:ext cx="1992308" cy="519230"/>
          </a:xfrm>
          <a:prstGeom prst="cub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카드사</a:t>
            </a: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F827485F-5BCA-4238-AE59-1B81C9770F93}"/>
              </a:ext>
            </a:extLst>
          </p:cNvPr>
          <p:cNvSpPr/>
          <p:nvPr/>
        </p:nvSpPr>
        <p:spPr>
          <a:xfrm>
            <a:off x="780761" y="2904495"/>
            <a:ext cx="1992308" cy="519230"/>
          </a:xfrm>
          <a:prstGeom prst="cube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캐피탈사</a:t>
            </a:r>
          </a:p>
        </p:txBody>
      </p:sp>
      <p:sp>
        <p:nvSpPr>
          <p:cNvPr id="22" name="양쪽 모서리가 둥근 사각형 267">
            <a:extLst>
              <a:ext uri="{FF2B5EF4-FFF2-40B4-BE49-F238E27FC236}">
                <a16:creationId xmlns:a16="http://schemas.microsoft.com/office/drawing/2014/main" id="{EC949B5C-A9A3-42B3-BFD3-2AF46910FDDE}"/>
              </a:ext>
            </a:extLst>
          </p:cNvPr>
          <p:cNvSpPr/>
          <p:nvPr/>
        </p:nvSpPr>
        <p:spPr>
          <a:xfrm>
            <a:off x="6738861" y="4003222"/>
            <a:ext cx="1811261" cy="279234"/>
          </a:xfrm>
          <a:prstGeom prst="roundRect">
            <a:avLst/>
          </a:prstGeom>
          <a:solidFill>
            <a:srgbClr val="4A5062"/>
          </a:solidFill>
          <a:ln w="25400" cap="flat" cmpd="sng" algn="ctr">
            <a:noFill/>
            <a:prstDash val="solid"/>
          </a:ln>
          <a:effectLst/>
          <a:sp3d prstMaterial="dkEdge"/>
        </p:spPr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고객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D221587-E224-4C1E-8380-25B0A2ED5A6D}"/>
              </a:ext>
            </a:extLst>
          </p:cNvPr>
          <p:cNvGrpSpPr/>
          <p:nvPr/>
        </p:nvGrpSpPr>
        <p:grpSpPr>
          <a:xfrm>
            <a:off x="3550474" y="1184562"/>
            <a:ext cx="2725198" cy="2164628"/>
            <a:chOff x="3455212" y="1184562"/>
            <a:chExt cx="2915722" cy="216462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BA3F60A-4E7D-4AD7-9A18-B944A4BBA212}"/>
                </a:ext>
              </a:extLst>
            </p:cNvPr>
            <p:cNvGrpSpPr/>
            <p:nvPr/>
          </p:nvGrpSpPr>
          <p:grpSpPr>
            <a:xfrm>
              <a:off x="3455212" y="1408826"/>
              <a:ext cx="2915722" cy="1800747"/>
              <a:chOff x="3001023" y="1408826"/>
              <a:chExt cx="3619574" cy="1800747"/>
            </a:xfrm>
          </p:grpSpPr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D39DA14A-9B2D-4EAA-A514-5066A4CD4F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1023" y="1408826"/>
                <a:ext cx="3619574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9FC2E43C-13CC-4166-8EE7-F4E2AA3323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1023" y="2009075"/>
                <a:ext cx="3619574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6FC2D5DC-22C8-4DAD-9A29-77A857BD7D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1023" y="2609324"/>
                <a:ext cx="3619574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4214755B-99A4-41D6-A056-772D7E5A6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1023" y="3209573"/>
                <a:ext cx="3619574" cy="0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8E0397B-1C6B-454D-B7AF-2043BE48791C}"/>
                </a:ext>
              </a:extLst>
            </p:cNvPr>
            <p:cNvGrpSpPr/>
            <p:nvPr/>
          </p:nvGrpSpPr>
          <p:grpSpPr>
            <a:xfrm>
              <a:off x="4058315" y="1184562"/>
              <a:ext cx="1624967" cy="2164628"/>
              <a:chOff x="4141816" y="1184562"/>
              <a:chExt cx="1624967" cy="2164628"/>
            </a:xfrm>
          </p:grpSpPr>
          <p:sp>
            <p:nvSpPr>
              <p:cNvPr id="27" name="양쪽 모서리가 둥근 사각형 267">
                <a:extLst>
                  <a:ext uri="{FF2B5EF4-FFF2-40B4-BE49-F238E27FC236}">
                    <a16:creationId xmlns:a16="http://schemas.microsoft.com/office/drawing/2014/main" id="{5327E038-2576-4F17-989E-08DFA85CBEC6}"/>
                  </a:ext>
                </a:extLst>
              </p:cNvPr>
              <p:cNvSpPr/>
              <p:nvPr/>
            </p:nvSpPr>
            <p:spPr>
              <a:xfrm>
                <a:off x="4141816" y="1184562"/>
                <a:ext cx="1624967" cy="3591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prstMaterial="dkEdge"/>
            </p:spPr>
            <p:txBody>
              <a:bodyPr rtlCol="0" anchor="ctr"/>
              <a:lstStyle/>
              <a:p>
                <a:pPr marL="0" marR="0" lvl="0" indent="0" algn="ctr" defTabSz="106774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/>
                  </a:rPr>
                  <a:t>은행 시스템</a:t>
                </a:r>
              </a:p>
            </p:txBody>
          </p:sp>
          <p:sp>
            <p:nvSpPr>
              <p:cNvPr id="28" name="양쪽 모서리가 둥근 사각형 267">
                <a:extLst>
                  <a:ext uri="{FF2B5EF4-FFF2-40B4-BE49-F238E27FC236}">
                    <a16:creationId xmlns:a16="http://schemas.microsoft.com/office/drawing/2014/main" id="{3D907C4F-CF75-48F0-BBCF-99404D3C306C}"/>
                  </a:ext>
                </a:extLst>
              </p:cNvPr>
              <p:cNvSpPr/>
              <p:nvPr/>
            </p:nvSpPr>
            <p:spPr>
              <a:xfrm>
                <a:off x="4141816" y="1786390"/>
                <a:ext cx="1624967" cy="3591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prstMaterial="dkEdge"/>
            </p:spPr>
            <p:txBody>
              <a:bodyPr rtlCol="0" anchor="ctr"/>
              <a:lstStyle/>
              <a:p>
                <a:pPr algn="ctr" defTabSz="1067745"/>
                <a:r>
                  <a:rPr lang="ko-KR" altLang="en-US" sz="1400" b="1" i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보험 시스템</a:t>
                </a:r>
              </a:p>
            </p:txBody>
          </p:sp>
          <p:sp>
            <p:nvSpPr>
              <p:cNvPr id="30" name="양쪽 모서리가 둥근 사각형 267">
                <a:extLst>
                  <a:ext uri="{FF2B5EF4-FFF2-40B4-BE49-F238E27FC236}">
                    <a16:creationId xmlns:a16="http://schemas.microsoft.com/office/drawing/2014/main" id="{3EB9B2BF-39E7-48D7-914D-D8B685938C6E}"/>
                  </a:ext>
                </a:extLst>
              </p:cNvPr>
              <p:cNvSpPr/>
              <p:nvPr/>
            </p:nvSpPr>
            <p:spPr>
              <a:xfrm>
                <a:off x="4141816" y="2388218"/>
                <a:ext cx="1624967" cy="3591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prstMaterial="dkEdge"/>
            </p:spPr>
            <p:txBody>
              <a:bodyPr rtlCol="0" anchor="ctr"/>
              <a:lstStyle/>
              <a:p>
                <a:pPr lvl="0" algn="ctr" defTabSz="1067745">
                  <a:defRPr/>
                </a:pPr>
                <a:r>
                  <a:rPr kumimoji="0" lang="ko-KR" altLang="en-US" sz="1400" b="1" i="1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/>
                  </a:rPr>
                  <a:t>카드 시스템</a:t>
                </a:r>
              </a:p>
            </p:txBody>
          </p:sp>
          <p:sp>
            <p:nvSpPr>
              <p:cNvPr id="32" name="양쪽 모서리가 둥근 사각형 267">
                <a:extLst>
                  <a:ext uri="{FF2B5EF4-FFF2-40B4-BE49-F238E27FC236}">
                    <a16:creationId xmlns:a16="http://schemas.microsoft.com/office/drawing/2014/main" id="{763EC908-EFB2-47C3-94C7-9982EB4ECC67}"/>
                  </a:ext>
                </a:extLst>
              </p:cNvPr>
              <p:cNvSpPr/>
              <p:nvPr/>
            </p:nvSpPr>
            <p:spPr>
              <a:xfrm>
                <a:off x="4141816" y="2990047"/>
                <a:ext cx="1624967" cy="359143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prstMaterial="dkEdge"/>
            </p:spPr>
            <p:txBody>
              <a:bodyPr rtlCol="0" anchor="ctr"/>
              <a:lstStyle/>
              <a:p>
                <a:pPr lvl="0" algn="ctr" defTabSz="1067745">
                  <a:defRPr/>
                </a:pPr>
                <a:r>
                  <a:rPr lang="ko-KR" altLang="en-US" sz="1400" b="1" i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맑은 고딕"/>
                  </a:rPr>
                  <a:t>캐피탈 시스템</a:t>
                </a:r>
                <a:endParaRPr kumimoji="0" lang="ko-KR" altLang="en-US" sz="1400" b="1" i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endParaRPr>
              </a:p>
            </p:txBody>
          </p:sp>
        </p:grpSp>
      </p:grpSp>
      <p:pic>
        <p:nvPicPr>
          <p:cNvPr id="33" name="Picture 8" descr="https://imgnews.pstatic.net/image/421/2020/09/01/0004846537_001_20200901152831237.jpg?type=w647">
            <a:extLst>
              <a:ext uri="{FF2B5EF4-FFF2-40B4-BE49-F238E27FC236}">
                <a16:creationId xmlns:a16="http://schemas.microsoft.com/office/drawing/2014/main" id="{C6B8BDE1-5A02-4148-B334-5D1F46DC6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65" t="12059" b="13165"/>
          <a:stretch/>
        </p:blipFill>
        <p:spPr bwMode="auto">
          <a:xfrm>
            <a:off x="6620597" y="1388907"/>
            <a:ext cx="2030458" cy="18435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9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ACD0D97-6837-49FE-91C8-9B9FA188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</a:t>
            </a:r>
            <a:r>
              <a:rPr lang="en-US" altLang="ko-KR" dirty="0"/>
              <a:t>IT </a:t>
            </a:r>
            <a:r>
              <a:rPr lang="ko-KR" altLang="en-US" dirty="0"/>
              <a:t>분류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639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D7B33-9C35-433F-AED9-69B02120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1BA9E-CF7C-48B1-82ED-0E516E54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15</a:t>
            </a:fld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A6021DC-0219-4995-BBF2-58205A875F58}"/>
              </a:ext>
            </a:extLst>
          </p:cNvPr>
          <p:cNvGrpSpPr/>
          <p:nvPr/>
        </p:nvGrpSpPr>
        <p:grpSpPr>
          <a:xfrm>
            <a:off x="439960" y="687190"/>
            <a:ext cx="1961099" cy="3948586"/>
            <a:chOff x="509451" y="134139"/>
            <a:chExt cx="2390504" cy="4813174"/>
          </a:xfrm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3CC2085-8145-4679-AE40-FE9AB135506B}"/>
                </a:ext>
              </a:extLst>
            </p:cNvPr>
            <p:cNvSpPr/>
            <p:nvPr/>
          </p:nvSpPr>
          <p:spPr>
            <a:xfrm>
              <a:off x="509451" y="134139"/>
              <a:ext cx="2390504" cy="4813174"/>
            </a:xfrm>
            <a:prstGeom prst="roundRect">
              <a:avLst>
                <a:gd name="adj" fmla="val 7360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Picture 2" descr="우리은행">
              <a:extLst>
                <a:ext uri="{FF2B5EF4-FFF2-40B4-BE49-F238E27FC236}">
                  <a16:creationId xmlns:a16="http://schemas.microsoft.com/office/drawing/2014/main" id="{31113983-09D7-418D-8D71-81A509DD9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953" y="3175900"/>
              <a:ext cx="611848" cy="155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우리카드">
              <a:extLst>
                <a:ext uri="{FF2B5EF4-FFF2-40B4-BE49-F238E27FC236}">
                  <a16:creationId xmlns:a16="http://schemas.microsoft.com/office/drawing/2014/main" id="{A5754834-E28B-44BE-87BF-B454F2E60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849" y="3517171"/>
              <a:ext cx="611848" cy="145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우리자산신탁 인턴사원 채용공고 / 자소서 항목(성장과정, 성격의 장단점 및 단점 극복, 직무 관련 경험, 지원동기 및 입사 후 목표)">
              <a:extLst>
                <a:ext uri="{FF2B5EF4-FFF2-40B4-BE49-F238E27FC236}">
                  <a16:creationId xmlns:a16="http://schemas.microsoft.com/office/drawing/2014/main" id="{7ED66BBE-531E-46AF-9973-6DD2AACAD8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" t="28673" r="5227" b="53781"/>
            <a:stretch/>
          </p:blipFill>
          <p:spPr bwMode="auto">
            <a:xfrm>
              <a:off x="1747511" y="3619832"/>
              <a:ext cx="901781" cy="174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교보생명">
              <a:extLst>
                <a:ext uri="{FF2B5EF4-FFF2-40B4-BE49-F238E27FC236}">
                  <a16:creationId xmlns:a16="http://schemas.microsoft.com/office/drawing/2014/main" id="{3CC7C399-3EC1-428E-A02C-46EBEEBEEF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77" y="738706"/>
              <a:ext cx="765359" cy="22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교보증권">
              <a:extLst>
                <a:ext uri="{FF2B5EF4-FFF2-40B4-BE49-F238E27FC236}">
                  <a16:creationId xmlns:a16="http://schemas.microsoft.com/office/drawing/2014/main" id="{3818C042-63AA-4C4D-8F5D-ADBEECB91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249" y="871446"/>
              <a:ext cx="765359" cy="246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KYOBO 교보문고">
              <a:extLst>
                <a:ext uri="{FF2B5EF4-FFF2-40B4-BE49-F238E27FC236}">
                  <a16:creationId xmlns:a16="http://schemas.microsoft.com/office/drawing/2014/main" id="{EC6703CA-3109-42FA-9BB6-11F1A05934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777" y="1153507"/>
              <a:ext cx="765359" cy="21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8" descr="KYOBO AXA 자산운용 로고">
              <a:extLst>
                <a:ext uri="{FF2B5EF4-FFF2-40B4-BE49-F238E27FC236}">
                  <a16:creationId xmlns:a16="http://schemas.microsoft.com/office/drawing/2014/main" id="{C2D434A6-2DA2-4929-A4E0-1E59C4986E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156" y="1356629"/>
              <a:ext cx="593544" cy="307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EFA429E2-0009-40AD-B5A8-28F480B95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1089" y="1951326"/>
              <a:ext cx="729360" cy="318358"/>
            </a:xfrm>
            <a:prstGeom prst="rect">
              <a:avLst/>
            </a:prstGeom>
          </p:spPr>
        </p:pic>
        <p:pic>
          <p:nvPicPr>
            <p:cNvPr id="57" name="Picture 2" descr="https://www.fetv.co.kr/data/photos/20211041/art_1634103159938_683d36.gif">
              <a:extLst>
                <a:ext uri="{FF2B5EF4-FFF2-40B4-BE49-F238E27FC236}">
                  <a16:creationId xmlns:a16="http://schemas.microsoft.com/office/drawing/2014/main" id="{C689B7C1-3607-44E6-8614-0A545D7F74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1589136" y="2303293"/>
              <a:ext cx="695808" cy="266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http://www.srtimes.kr/news/photo/201908/45659_40034_151.jpg">
              <a:extLst>
                <a:ext uri="{FF2B5EF4-FFF2-40B4-BE49-F238E27FC236}">
                  <a16:creationId xmlns:a16="http://schemas.microsoft.com/office/drawing/2014/main" id="{59DC38B9-5781-43B2-B9E0-7AC1077E1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776" y="2448897"/>
              <a:ext cx="729360" cy="352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9C733807-46A4-407A-AFA4-C1F70E5C9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0248" y="3985627"/>
              <a:ext cx="1043615" cy="177313"/>
            </a:xfrm>
            <a:prstGeom prst="rect">
              <a:avLst/>
            </a:prstGeom>
          </p:spPr>
        </p:pic>
        <p:pic>
          <p:nvPicPr>
            <p:cNvPr id="60" name="Picture 2" descr="메리츠증권이 투자자들의 불안감을 잠재우고 예상보다 견조한 실적을 거둬들인 하이브가 하반기 주가 상승의 가능성이 높다고 내다봤다. 메리츠증권 CI.[이미지=메리츠증권]">
              <a:extLst>
                <a:ext uri="{FF2B5EF4-FFF2-40B4-BE49-F238E27FC236}">
                  <a16:creationId xmlns:a16="http://schemas.microsoft.com/office/drawing/2014/main" id="{80E96238-D763-470A-B3E9-D560DE91CC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30" b="29330"/>
            <a:stretch/>
          </p:blipFill>
          <p:spPr bwMode="auto">
            <a:xfrm>
              <a:off x="806557" y="4387126"/>
              <a:ext cx="1043615" cy="246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B73F31C5-777B-41CA-A1A4-0F4F85B9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90595" y="4043174"/>
              <a:ext cx="524049" cy="293112"/>
            </a:xfrm>
            <a:prstGeom prst="rect">
              <a:avLst/>
            </a:prstGeom>
          </p:spPr>
        </p:pic>
        <p:pic>
          <p:nvPicPr>
            <p:cNvPr id="62" name="Picture 4" descr="메리츠 자산운용">
              <a:extLst>
                <a:ext uri="{FF2B5EF4-FFF2-40B4-BE49-F238E27FC236}">
                  <a16:creationId xmlns:a16="http://schemas.microsoft.com/office/drawing/2014/main" id="{6D2EB7CC-AFFF-4CB6-B8A6-06ADCDAF7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0266" y="4504802"/>
              <a:ext cx="471509" cy="246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3A30671-64B8-4FDD-822C-793DC8BC451B}"/>
              </a:ext>
            </a:extLst>
          </p:cNvPr>
          <p:cNvGrpSpPr/>
          <p:nvPr/>
        </p:nvGrpSpPr>
        <p:grpSpPr>
          <a:xfrm>
            <a:off x="2634498" y="2728303"/>
            <a:ext cx="2381407" cy="1330597"/>
            <a:chOff x="3376748" y="813496"/>
            <a:chExt cx="2340000" cy="1307461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DEDE5A98-2601-496F-843B-3514FEAB9F06}"/>
                </a:ext>
              </a:extLst>
            </p:cNvPr>
            <p:cNvSpPr/>
            <p:nvPr/>
          </p:nvSpPr>
          <p:spPr>
            <a:xfrm>
              <a:off x="3376748" y="813496"/>
              <a:ext cx="2340000" cy="1307461"/>
            </a:xfrm>
            <a:prstGeom prst="roundRect">
              <a:avLst>
                <a:gd name="adj" fmla="val 7360"/>
              </a:avLst>
            </a:prstGeom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20E110E-F272-42DC-B8CB-EB75ECA3D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88180" y="1183933"/>
              <a:ext cx="1123279" cy="489874"/>
            </a:xfrm>
            <a:prstGeom prst="rect">
              <a:avLst/>
            </a:prstGeom>
          </p:spPr>
        </p:pic>
        <p:pic>
          <p:nvPicPr>
            <p:cNvPr id="66" name="Picture 10" descr="교보정보통신">
              <a:extLst>
                <a:ext uri="{FF2B5EF4-FFF2-40B4-BE49-F238E27FC236}">
                  <a16:creationId xmlns:a16="http://schemas.microsoft.com/office/drawing/2014/main" id="{6B972624-CB48-434B-8E5A-F799FE0A24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3968" y="983845"/>
              <a:ext cx="1098644" cy="294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C437C2B-9C43-43C8-A016-DDE8F242B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685446" y="1478415"/>
              <a:ext cx="816038" cy="297918"/>
            </a:xfrm>
            <a:prstGeom prst="rect">
              <a:avLst/>
            </a:prstGeom>
          </p:spPr>
        </p:pic>
        <p:pic>
          <p:nvPicPr>
            <p:cNvPr id="68" name="Picture 4" descr="POSCO 포스코 ICT">
              <a:extLst>
                <a:ext uri="{FF2B5EF4-FFF2-40B4-BE49-F238E27FC236}">
                  <a16:creationId xmlns:a16="http://schemas.microsoft.com/office/drawing/2014/main" id="{81AD5C76-0EC3-4133-BCBC-35BFEC271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621" y="1746535"/>
              <a:ext cx="487113" cy="222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286C000-4121-4C67-981A-B09FF202DE93}"/>
              </a:ext>
            </a:extLst>
          </p:cNvPr>
          <p:cNvGrpSpPr/>
          <p:nvPr/>
        </p:nvGrpSpPr>
        <p:grpSpPr>
          <a:xfrm>
            <a:off x="6325456" y="996693"/>
            <a:ext cx="2381407" cy="1078473"/>
            <a:chOff x="3690256" y="2122527"/>
            <a:chExt cx="2340000" cy="1059721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C0A44162-4878-4EEB-B6A9-59EB9F3BE329}"/>
                </a:ext>
              </a:extLst>
            </p:cNvPr>
            <p:cNvSpPr/>
            <p:nvPr/>
          </p:nvSpPr>
          <p:spPr>
            <a:xfrm>
              <a:off x="3690256" y="2122527"/>
              <a:ext cx="2340000" cy="1059721"/>
            </a:xfrm>
            <a:prstGeom prst="roundRect">
              <a:avLst>
                <a:gd name="adj" fmla="val 9903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C3BC6F59-821C-47FB-9484-BE43562E4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760970" y="2640362"/>
              <a:ext cx="1099286" cy="342635"/>
            </a:xfrm>
            <a:prstGeom prst="rect">
              <a:avLst/>
            </a:prstGeom>
          </p:spPr>
        </p:pic>
        <p:pic>
          <p:nvPicPr>
            <p:cNvPr id="72" name="Picture 4" descr="sk 주식회사 C&amp;C">
              <a:extLst>
                <a:ext uri="{FF2B5EF4-FFF2-40B4-BE49-F238E27FC236}">
                  <a16:creationId xmlns:a16="http://schemas.microsoft.com/office/drawing/2014/main" id="{91DE6F02-08DE-4777-9999-99AD2B3E6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199" y="2688019"/>
              <a:ext cx="776114" cy="41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" descr="[사진=삼성SDS]">
              <a:extLst>
                <a:ext uri="{FF2B5EF4-FFF2-40B4-BE49-F238E27FC236}">
                  <a16:creationId xmlns:a16="http://schemas.microsoft.com/office/drawing/2014/main" id="{A3B940B5-F980-4F1A-8ED3-2C9ADDF449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4" t="33717" r="10454" b="35797"/>
            <a:stretch/>
          </p:blipFill>
          <p:spPr bwMode="auto">
            <a:xfrm>
              <a:off x="4395511" y="2284218"/>
              <a:ext cx="975090" cy="37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5D97BE9-0884-4158-846E-C0524E46C7D4}"/>
              </a:ext>
            </a:extLst>
          </p:cNvPr>
          <p:cNvGrpSpPr/>
          <p:nvPr/>
        </p:nvGrpSpPr>
        <p:grpSpPr>
          <a:xfrm>
            <a:off x="6954531" y="2493248"/>
            <a:ext cx="1855177" cy="737864"/>
            <a:chOff x="4215374" y="3470098"/>
            <a:chExt cx="1822920" cy="725034"/>
          </a:xfrm>
        </p:grpSpPr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2E57CFA4-88D6-461F-BC7D-4D98BAE2A9F3}"/>
                </a:ext>
              </a:extLst>
            </p:cNvPr>
            <p:cNvSpPr/>
            <p:nvPr/>
          </p:nvSpPr>
          <p:spPr>
            <a:xfrm>
              <a:off x="4215374" y="3470098"/>
              <a:ext cx="1822920" cy="725034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876696D-D06D-4DA6-8CF9-45980FBF6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922040" y="3827891"/>
              <a:ext cx="966029" cy="292194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C39F114A-93B3-4A00-95AE-B6B13D70C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278522" y="3498342"/>
              <a:ext cx="1238222" cy="374875"/>
            </a:xfrm>
            <a:prstGeom prst="rect">
              <a:avLst/>
            </a:prstGeom>
          </p:spPr>
        </p:pic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B019FECC-2B9D-49CA-8CEF-6DBB4F090364}"/>
              </a:ext>
            </a:extLst>
          </p:cNvPr>
          <p:cNvGrpSpPr/>
          <p:nvPr/>
        </p:nvGrpSpPr>
        <p:grpSpPr>
          <a:xfrm>
            <a:off x="3030889" y="1283727"/>
            <a:ext cx="2381408" cy="1010750"/>
            <a:chOff x="3712096" y="1578575"/>
            <a:chExt cx="2340000" cy="993175"/>
          </a:xfrm>
        </p:grpSpPr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861AD7F4-FD22-4B45-BFAF-6C16DCBD08ED}"/>
                </a:ext>
              </a:extLst>
            </p:cNvPr>
            <p:cNvSpPr/>
            <p:nvPr/>
          </p:nvSpPr>
          <p:spPr>
            <a:xfrm>
              <a:off x="3712096" y="1578575"/>
              <a:ext cx="2340000" cy="993175"/>
            </a:xfrm>
            <a:prstGeom prst="roundRect">
              <a:avLst>
                <a:gd name="adj" fmla="val 13132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5D10998D-0859-4B1A-A899-EE599115B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015488" y="1751011"/>
              <a:ext cx="621140" cy="319444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14A3C5EA-112C-4443-BDF4-7C20BE33E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69893" y="1728880"/>
              <a:ext cx="1118052" cy="337191"/>
            </a:xfrm>
            <a:prstGeom prst="rect">
              <a:avLst/>
            </a:prstGeom>
          </p:spPr>
        </p:pic>
        <p:pic>
          <p:nvPicPr>
            <p:cNvPr id="82" name="Picture 2" descr="오라클 데이터베이스 12c에 최적화된 오라클 스토리지, 앞선 성능 및 효율성 제공:: 보드나라 오라클 데이터베이스 12c에 최적화된 오라클 스토리지, 앞선 성능 및 효율성 제공 :: 보드나라">
              <a:extLst>
                <a:ext uri="{FF2B5EF4-FFF2-40B4-BE49-F238E27FC236}">
                  <a16:creationId xmlns:a16="http://schemas.microsoft.com/office/drawing/2014/main" id="{D45C7304-876F-4FCC-9D7C-3019DC3A76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5" t="36300" r="5428" b="37148"/>
            <a:stretch/>
          </p:blipFill>
          <p:spPr bwMode="auto">
            <a:xfrm>
              <a:off x="4222908" y="2138265"/>
              <a:ext cx="1234580" cy="27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BF5DE6D-71DA-4A36-B318-739B21D910FA}"/>
              </a:ext>
            </a:extLst>
          </p:cNvPr>
          <p:cNvGrpSpPr/>
          <p:nvPr/>
        </p:nvGrpSpPr>
        <p:grpSpPr>
          <a:xfrm>
            <a:off x="4339685" y="2240126"/>
            <a:ext cx="2699137" cy="589136"/>
            <a:chOff x="3343875" y="2027906"/>
            <a:chExt cx="2945869" cy="642990"/>
          </a:xfrm>
        </p:grpSpPr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D6631988-99BA-4CD8-A588-7097B5D647FE}"/>
                </a:ext>
              </a:extLst>
            </p:cNvPr>
            <p:cNvSpPr/>
            <p:nvPr/>
          </p:nvSpPr>
          <p:spPr>
            <a:xfrm>
              <a:off x="3343875" y="2027906"/>
              <a:ext cx="2945869" cy="642990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008AC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16CD0E0-CF4E-4642-BDCA-133AED271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510" y="2210814"/>
              <a:ext cx="2236598" cy="325006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DD04A01-BCAA-4504-8B1E-51A55BFCDE9A}"/>
              </a:ext>
            </a:extLst>
          </p:cNvPr>
          <p:cNvGrpSpPr/>
          <p:nvPr/>
        </p:nvGrpSpPr>
        <p:grpSpPr>
          <a:xfrm>
            <a:off x="5113782" y="3393601"/>
            <a:ext cx="2168657" cy="1228036"/>
            <a:chOff x="3709731" y="3078976"/>
            <a:chExt cx="2721601" cy="1541149"/>
          </a:xfrm>
        </p:grpSpPr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84966225-D7F2-41F1-B14A-5CE3339F9FB8}"/>
                </a:ext>
              </a:extLst>
            </p:cNvPr>
            <p:cNvSpPr/>
            <p:nvPr/>
          </p:nvSpPr>
          <p:spPr>
            <a:xfrm>
              <a:off x="3709731" y="3078976"/>
              <a:ext cx="2721601" cy="1541149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FF66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88" name="Picture 4" descr="http://cdn.ggilbo.com/news/photo/202005/768623_601804_477.jpg">
              <a:extLst>
                <a:ext uri="{FF2B5EF4-FFF2-40B4-BE49-F238E27FC236}">
                  <a16:creationId xmlns:a16="http://schemas.microsoft.com/office/drawing/2014/main" id="{E0606213-BC9B-46AA-9768-877ABCB77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56" y="3478408"/>
              <a:ext cx="925574" cy="48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6" descr="https://postfiles.pstatic.net/MjAyMTA4MDRfOCAg/MDAxNjI4MDgzNDE4ODk1.isEJxs4Pqs-Hq1KxE1QtGoo2EVM2Dsj2WUgea8vszQ0g.OKJXoKiIxsaLsVM6qSXoApNbWmLnGnPAN1NetiIu_70g.JPEG.litarora/%EA%B8%B0%EC%82%AC.jpg?type=w773">
              <a:extLst>
                <a:ext uri="{FF2B5EF4-FFF2-40B4-BE49-F238E27FC236}">
                  <a16:creationId xmlns:a16="http://schemas.microsoft.com/office/drawing/2014/main" id="{B34BEC6C-DF8D-4EB4-99C8-DD150C01D8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06" t="34887" r="29197" b="52457"/>
            <a:stretch/>
          </p:blipFill>
          <p:spPr bwMode="auto">
            <a:xfrm>
              <a:off x="4846918" y="3351485"/>
              <a:ext cx="1422082" cy="43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8" descr="한컴위드의 주가가 상승세를 보이고 있다. (사진=한컴위드)">
              <a:extLst>
                <a:ext uri="{FF2B5EF4-FFF2-40B4-BE49-F238E27FC236}">
                  <a16:creationId xmlns:a16="http://schemas.microsoft.com/office/drawing/2014/main" id="{EA625F32-04A7-4552-88C5-C6AEA77DB1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6" t="26661" r="5608" b="33569"/>
            <a:stretch/>
          </p:blipFill>
          <p:spPr bwMode="auto">
            <a:xfrm>
              <a:off x="4985090" y="4023373"/>
              <a:ext cx="1187710" cy="42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08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D7B33-9C35-433F-AED9-69B02120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</a:t>
            </a:r>
            <a:r>
              <a:rPr lang="en-US" altLang="ko-KR" dirty="0"/>
              <a:t>IT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1BA9E-CF7C-48B1-82ED-0E516E54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16</a:t>
            </a:fld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7F599F0-11BD-4F68-BA7A-D9BBAA5130C7}"/>
              </a:ext>
            </a:extLst>
          </p:cNvPr>
          <p:cNvGrpSpPr/>
          <p:nvPr/>
        </p:nvGrpSpPr>
        <p:grpSpPr>
          <a:xfrm>
            <a:off x="259511" y="2516240"/>
            <a:ext cx="2988596" cy="1669860"/>
            <a:chOff x="3376748" y="813496"/>
            <a:chExt cx="2340000" cy="130746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997C515-6A06-46B9-A7AB-DFA1EC5816DF}"/>
                </a:ext>
              </a:extLst>
            </p:cNvPr>
            <p:cNvSpPr/>
            <p:nvPr/>
          </p:nvSpPr>
          <p:spPr>
            <a:xfrm>
              <a:off x="3376748" y="813496"/>
              <a:ext cx="2340000" cy="1307461"/>
            </a:xfrm>
            <a:prstGeom prst="roundRect">
              <a:avLst>
                <a:gd name="adj" fmla="val 7360"/>
              </a:avLst>
            </a:prstGeom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DB58A3-9511-4C0B-B6B2-206C0EBE3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8180" y="1183933"/>
              <a:ext cx="1123279" cy="489874"/>
            </a:xfrm>
            <a:prstGeom prst="rect">
              <a:avLst/>
            </a:prstGeom>
          </p:spPr>
        </p:pic>
        <p:pic>
          <p:nvPicPr>
            <p:cNvPr id="24" name="Picture 10" descr="교보정보통신">
              <a:extLst>
                <a:ext uri="{FF2B5EF4-FFF2-40B4-BE49-F238E27FC236}">
                  <a16:creationId xmlns:a16="http://schemas.microsoft.com/office/drawing/2014/main" id="{9E96AFCB-CB12-4EEA-97BD-53A0295705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3968" y="983845"/>
              <a:ext cx="1098644" cy="294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9F63745-1AA4-4F12-A9BF-34D6E4FFA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5446" y="1478415"/>
              <a:ext cx="816038" cy="297918"/>
            </a:xfrm>
            <a:prstGeom prst="rect">
              <a:avLst/>
            </a:prstGeom>
          </p:spPr>
        </p:pic>
        <p:pic>
          <p:nvPicPr>
            <p:cNvPr id="26" name="Picture 4" descr="POSCO 포스코 ICT">
              <a:extLst>
                <a:ext uri="{FF2B5EF4-FFF2-40B4-BE49-F238E27FC236}">
                  <a16:creationId xmlns:a16="http://schemas.microsoft.com/office/drawing/2014/main" id="{7A63E8C7-E5E1-41FE-A9DC-076630614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621" y="1746535"/>
              <a:ext cx="487113" cy="222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2F4090-2C56-41C5-8D94-A76820912F99}"/>
              </a:ext>
            </a:extLst>
          </p:cNvPr>
          <p:cNvGrpSpPr/>
          <p:nvPr/>
        </p:nvGrpSpPr>
        <p:grpSpPr>
          <a:xfrm>
            <a:off x="5461344" y="1016437"/>
            <a:ext cx="2988596" cy="1353452"/>
            <a:chOff x="3690256" y="2122527"/>
            <a:chExt cx="2340000" cy="105972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20B2DABD-D9C9-494E-B8A0-8D049EF95D80}"/>
                </a:ext>
              </a:extLst>
            </p:cNvPr>
            <p:cNvSpPr/>
            <p:nvPr/>
          </p:nvSpPr>
          <p:spPr>
            <a:xfrm>
              <a:off x="3690256" y="2122527"/>
              <a:ext cx="2340000" cy="1059721"/>
            </a:xfrm>
            <a:prstGeom prst="roundRect">
              <a:avLst>
                <a:gd name="adj" fmla="val 9903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D4E85A2-47A9-4A34-A270-1360B8B06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0970" y="2640362"/>
              <a:ext cx="1099286" cy="342635"/>
            </a:xfrm>
            <a:prstGeom prst="rect">
              <a:avLst/>
            </a:prstGeom>
          </p:spPr>
        </p:pic>
        <p:pic>
          <p:nvPicPr>
            <p:cNvPr id="30" name="Picture 4" descr="sk 주식회사 C&amp;C">
              <a:extLst>
                <a:ext uri="{FF2B5EF4-FFF2-40B4-BE49-F238E27FC236}">
                  <a16:creationId xmlns:a16="http://schemas.microsoft.com/office/drawing/2014/main" id="{E3C216AE-8068-42ED-A8CC-8A0D3DD92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199" y="2688019"/>
              <a:ext cx="776114" cy="41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[사진=삼성SDS]">
              <a:extLst>
                <a:ext uri="{FF2B5EF4-FFF2-40B4-BE49-F238E27FC236}">
                  <a16:creationId xmlns:a16="http://schemas.microsoft.com/office/drawing/2014/main" id="{23AC8690-7E48-43CA-B5CE-551F0A3BDA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4" t="33717" r="10454" b="35797"/>
            <a:stretch/>
          </p:blipFill>
          <p:spPr bwMode="auto">
            <a:xfrm>
              <a:off x="4395511" y="2284218"/>
              <a:ext cx="975090" cy="37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874351E-B83C-4345-9B05-C26E983BD059}"/>
              </a:ext>
            </a:extLst>
          </p:cNvPr>
          <p:cNvGrpSpPr/>
          <p:nvPr/>
        </p:nvGrpSpPr>
        <p:grpSpPr>
          <a:xfrm>
            <a:off x="6565806" y="3201069"/>
            <a:ext cx="2328194" cy="925998"/>
            <a:chOff x="4215374" y="3470098"/>
            <a:chExt cx="1822920" cy="725034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15FB7297-A8D2-4092-95C2-E6B51E1EC724}"/>
                </a:ext>
              </a:extLst>
            </p:cNvPr>
            <p:cNvSpPr/>
            <p:nvPr/>
          </p:nvSpPr>
          <p:spPr>
            <a:xfrm>
              <a:off x="4215374" y="3470098"/>
              <a:ext cx="1822920" cy="725034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0651194-C8D8-41BA-8130-97D3730A8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2040" y="3827891"/>
              <a:ext cx="966029" cy="29219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10A6AA2-3D43-40A2-8FA8-6BE1E22C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8522" y="3498342"/>
              <a:ext cx="1238222" cy="374875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C928EAD-B896-4CBF-B073-487B57966726}"/>
              </a:ext>
            </a:extLst>
          </p:cNvPr>
          <p:cNvGrpSpPr/>
          <p:nvPr/>
        </p:nvGrpSpPr>
        <p:grpSpPr>
          <a:xfrm>
            <a:off x="1031325" y="843727"/>
            <a:ext cx="2988596" cy="1268461"/>
            <a:chOff x="3712096" y="1578575"/>
            <a:chExt cx="2340000" cy="993175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D347F8C-F8E8-4EDF-9133-1E948F7A9629}"/>
                </a:ext>
              </a:extLst>
            </p:cNvPr>
            <p:cNvSpPr/>
            <p:nvPr/>
          </p:nvSpPr>
          <p:spPr>
            <a:xfrm>
              <a:off x="3712096" y="1578575"/>
              <a:ext cx="2340000" cy="993175"/>
            </a:xfrm>
            <a:prstGeom prst="roundRect">
              <a:avLst>
                <a:gd name="adj" fmla="val 13132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575EFB3-98A6-4B16-9A6E-DD3E8A0E6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15488" y="1751011"/>
              <a:ext cx="621140" cy="31944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4885D35-656B-4B88-BB47-73F20B260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69893" y="1728880"/>
              <a:ext cx="1118052" cy="337191"/>
            </a:xfrm>
            <a:prstGeom prst="rect">
              <a:avLst/>
            </a:prstGeom>
          </p:spPr>
        </p:pic>
        <p:pic>
          <p:nvPicPr>
            <p:cNvPr id="40" name="Picture 2" descr="오라클 데이터베이스 12c에 최적화된 오라클 스토리지, 앞선 성능 및 효율성 제공:: 보드나라 오라클 데이터베이스 12c에 최적화된 오라클 스토리지, 앞선 성능 및 효율성 제공 :: 보드나라">
              <a:extLst>
                <a:ext uri="{FF2B5EF4-FFF2-40B4-BE49-F238E27FC236}">
                  <a16:creationId xmlns:a16="http://schemas.microsoft.com/office/drawing/2014/main" id="{F2008F64-3F2D-4B8A-BD6E-9CAB708754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5" t="36300" r="5428" b="37148"/>
            <a:stretch/>
          </p:blipFill>
          <p:spPr bwMode="auto">
            <a:xfrm>
              <a:off x="4222908" y="2138265"/>
              <a:ext cx="1234580" cy="27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2E4DE16-97B2-4E7B-B4A6-60AEE6547126}"/>
              </a:ext>
            </a:extLst>
          </p:cNvPr>
          <p:cNvGrpSpPr/>
          <p:nvPr/>
        </p:nvGrpSpPr>
        <p:grpSpPr>
          <a:xfrm>
            <a:off x="2878332" y="2255419"/>
            <a:ext cx="3387336" cy="739348"/>
            <a:chOff x="3343875" y="2027906"/>
            <a:chExt cx="2945869" cy="642990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537219CA-BB83-412C-93DB-62DC220E35C6}"/>
                </a:ext>
              </a:extLst>
            </p:cNvPr>
            <p:cNvSpPr/>
            <p:nvPr/>
          </p:nvSpPr>
          <p:spPr>
            <a:xfrm>
              <a:off x="3343875" y="2027906"/>
              <a:ext cx="2945869" cy="642990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008AC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148551-9747-4F63-8737-1C7B709F8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510" y="2210814"/>
              <a:ext cx="2236598" cy="32500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C31305-976C-4066-98D5-80C40C55241C}"/>
              </a:ext>
            </a:extLst>
          </p:cNvPr>
          <p:cNvGrpSpPr/>
          <p:nvPr/>
        </p:nvGrpSpPr>
        <p:grpSpPr>
          <a:xfrm>
            <a:off x="3532049" y="3138740"/>
            <a:ext cx="2721601" cy="1541149"/>
            <a:chOff x="3709731" y="3078976"/>
            <a:chExt cx="2721601" cy="154114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310F09EF-052B-47B3-A639-DA74DECF834E}"/>
                </a:ext>
              </a:extLst>
            </p:cNvPr>
            <p:cNvSpPr/>
            <p:nvPr/>
          </p:nvSpPr>
          <p:spPr>
            <a:xfrm>
              <a:off x="3709731" y="3078976"/>
              <a:ext cx="2721601" cy="1541149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FF66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28" name="Picture 4" descr="http://cdn.ggilbo.com/news/photo/202005/768623_601804_477.jpg">
              <a:extLst>
                <a:ext uri="{FF2B5EF4-FFF2-40B4-BE49-F238E27FC236}">
                  <a16:creationId xmlns:a16="http://schemas.microsoft.com/office/drawing/2014/main" id="{14A0A212-2FAB-4BEF-BF31-DF172BD43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56" y="3478408"/>
              <a:ext cx="925574" cy="48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postfiles.pstatic.net/MjAyMTA4MDRfOCAg/MDAxNjI4MDgzNDE4ODk1.isEJxs4Pqs-Hq1KxE1QtGoo2EVM2Dsj2WUgea8vszQ0g.OKJXoKiIxsaLsVM6qSXoApNbWmLnGnPAN1NetiIu_70g.JPEG.litarora/%EA%B8%B0%EC%82%AC.jpg?type=w773">
              <a:extLst>
                <a:ext uri="{FF2B5EF4-FFF2-40B4-BE49-F238E27FC236}">
                  <a16:creationId xmlns:a16="http://schemas.microsoft.com/office/drawing/2014/main" id="{9F4EE69E-A3AC-44A3-B290-224898DC7D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06" t="34887" r="29197" b="52457"/>
            <a:stretch/>
          </p:blipFill>
          <p:spPr bwMode="auto">
            <a:xfrm>
              <a:off x="4846918" y="3351485"/>
              <a:ext cx="1422082" cy="43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한컴위드의 주가가 상승세를 보이고 있다. (사진=한컴위드)">
              <a:extLst>
                <a:ext uri="{FF2B5EF4-FFF2-40B4-BE49-F238E27FC236}">
                  <a16:creationId xmlns:a16="http://schemas.microsoft.com/office/drawing/2014/main" id="{4C5722F3-5A3D-4EFD-83FC-58D20B6A08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6" t="26661" r="5608" b="33569"/>
            <a:stretch/>
          </p:blipFill>
          <p:spPr bwMode="auto">
            <a:xfrm>
              <a:off x="4985090" y="4023373"/>
              <a:ext cx="1187710" cy="42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4237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D7B33-9C35-433F-AED9-69B02120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</a:t>
            </a:r>
            <a:r>
              <a:rPr lang="en-US" altLang="ko-KR" dirty="0"/>
              <a:t>IT </a:t>
            </a:r>
            <a:r>
              <a:rPr lang="ko-KR" altLang="en-US" dirty="0"/>
              <a:t>제공 대상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1BA9E-CF7C-48B1-82ED-0E516E54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17</a:t>
            </a:fld>
            <a:endParaRPr lang="ko-KR" altLang="en-US" dirty="0"/>
          </a:p>
        </p:txBody>
      </p:sp>
      <p:sp>
        <p:nvSpPr>
          <p:cNvPr id="5" name="양쪽 모서리가 둥근 사각형 267">
            <a:extLst>
              <a:ext uri="{FF2B5EF4-FFF2-40B4-BE49-F238E27FC236}">
                <a16:creationId xmlns:a16="http://schemas.microsoft.com/office/drawing/2014/main" id="{B1605E63-9D2B-4EC0-8D8F-92CE840605BD}"/>
              </a:ext>
            </a:extLst>
          </p:cNvPr>
          <p:cNvSpPr/>
          <p:nvPr/>
        </p:nvSpPr>
        <p:spPr>
          <a:xfrm>
            <a:off x="860968" y="4262191"/>
            <a:ext cx="2844000" cy="3960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계열사 지원</a:t>
            </a:r>
          </a:p>
        </p:txBody>
      </p:sp>
      <p:sp>
        <p:nvSpPr>
          <p:cNvPr id="6" name="양쪽 모서리가 둥근 사각형 267">
            <a:extLst>
              <a:ext uri="{FF2B5EF4-FFF2-40B4-BE49-F238E27FC236}">
                <a16:creationId xmlns:a16="http://schemas.microsoft.com/office/drawing/2014/main" id="{9473B817-8482-4271-A99A-EAC8EC0E1517}"/>
              </a:ext>
            </a:extLst>
          </p:cNvPr>
          <p:cNvSpPr/>
          <p:nvPr/>
        </p:nvSpPr>
        <p:spPr>
          <a:xfrm>
            <a:off x="5439033" y="4262191"/>
            <a:ext cx="2844000" cy="3960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전체</a:t>
            </a:r>
            <a:endParaRPr kumimoji="0" lang="ko-KR" altLang="en-US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B3F049-746D-4615-ADAE-010F8D0F084F}"/>
              </a:ext>
            </a:extLst>
          </p:cNvPr>
          <p:cNvCxnSpPr/>
          <p:nvPr/>
        </p:nvCxnSpPr>
        <p:spPr>
          <a:xfrm>
            <a:off x="4572000" y="672610"/>
            <a:ext cx="0" cy="4042286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0A3E1B-15B9-47B2-94F3-96EE4797AF28}"/>
              </a:ext>
            </a:extLst>
          </p:cNvPr>
          <p:cNvGrpSpPr/>
          <p:nvPr/>
        </p:nvGrpSpPr>
        <p:grpSpPr>
          <a:xfrm>
            <a:off x="720552" y="1916102"/>
            <a:ext cx="2497564" cy="1395499"/>
            <a:chOff x="3376748" y="813496"/>
            <a:chExt cx="2340000" cy="130746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DC8A652-0CF7-476E-8E07-4D65FDF99661}"/>
                </a:ext>
              </a:extLst>
            </p:cNvPr>
            <p:cNvSpPr/>
            <p:nvPr/>
          </p:nvSpPr>
          <p:spPr>
            <a:xfrm>
              <a:off x="3376748" y="813496"/>
              <a:ext cx="2340000" cy="1307461"/>
            </a:xfrm>
            <a:prstGeom prst="roundRect">
              <a:avLst>
                <a:gd name="adj" fmla="val 7360"/>
              </a:avLst>
            </a:prstGeom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057B349-4DCB-4B62-9368-C579A95CE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8180" y="1183933"/>
              <a:ext cx="1123279" cy="489874"/>
            </a:xfrm>
            <a:prstGeom prst="rect">
              <a:avLst/>
            </a:prstGeom>
          </p:spPr>
        </p:pic>
        <p:pic>
          <p:nvPicPr>
            <p:cNvPr id="36" name="Picture 10" descr="교보정보통신">
              <a:extLst>
                <a:ext uri="{FF2B5EF4-FFF2-40B4-BE49-F238E27FC236}">
                  <a16:creationId xmlns:a16="http://schemas.microsoft.com/office/drawing/2014/main" id="{84223EFA-33E8-460C-BBEB-7248CD9B5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3968" y="983845"/>
              <a:ext cx="1098644" cy="294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29E88F6-5D32-419A-AA39-F9B95FC9B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5446" y="1478415"/>
              <a:ext cx="816038" cy="297918"/>
            </a:xfrm>
            <a:prstGeom prst="rect">
              <a:avLst/>
            </a:prstGeom>
          </p:spPr>
        </p:pic>
        <p:pic>
          <p:nvPicPr>
            <p:cNvPr id="38" name="Picture 4" descr="POSCO 포스코 ICT">
              <a:extLst>
                <a:ext uri="{FF2B5EF4-FFF2-40B4-BE49-F238E27FC236}">
                  <a16:creationId xmlns:a16="http://schemas.microsoft.com/office/drawing/2014/main" id="{FE479CC2-D424-42BE-BDAD-BC7664AE3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621" y="1746535"/>
              <a:ext cx="487113" cy="222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D3C99B-EF54-40B6-987C-B1AEC0EB44E6}"/>
              </a:ext>
            </a:extLst>
          </p:cNvPr>
          <p:cNvGrpSpPr/>
          <p:nvPr/>
        </p:nvGrpSpPr>
        <p:grpSpPr>
          <a:xfrm>
            <a:off x="6097823" y="1249446"/>
            <a:ext cx="1986598" cy="899676"/>
            <a:chOff x="3690256" y="2122527"/>
            <a:chExt cx="2340000" cy="1059721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7BCAF8E-FD0A-4DF2-AA72-FB2D1A6B87CC}"/>
                </a:ext>
              </a:extLst>
            </p:cNvPr>
            <p:cNvSpPr/>
            <p:nvPr/>
          </p:nvSpPr>
          <p:spPr>
            <a:xfrm>
              <a:off x="3690256" y="2122527"/>
              <a:ext cx="2340000" cy="1059721"/>
            </a:xfrm>
            <a:prstGeom prst="roundRect">
              <a:avLst>
                <a:gd name="adj" fmla="val 9903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11A539D-1243-4438-8396-7573EB81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0970" y="2640362"/>
              <a:ext cx="1099286" cy="342635"/>
            </a:xfrm>
            <a:prstGeom prst="rect">
              <a:avLst/>
            </a:prstGeom>
          </p:spPr>
        </p:pic>
        <p:pic>
          <p:nvPicPr>
            <p:cNvPr id="42" name="Picture 4" descr="sk 주식회사 C&amp;C">
              <a:extLst>
                <a:ext uri="{FF2B5EF4-FFF2-40B4-BE49-F238E27FC236}">
                  <a16:creationId xmlns:a16="http://schemas.microsoft.com/office/drawing/2014/main" id="{9DF389AC-25FD-4A36-B84B-5ED8E8FBD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199" y="2688019"/>
              <a:ext cx="776114" cy="41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[사진=삼성SDS]">
              <a:extLst>
                <a:ext uri="{FF2B5EF4-FFF2-40B4-BE49-F238E27FC236}">
                  <a16:creationId xmlns:a16="http://schemas.microsoft.com/office/drawing/2014/main" id="{B183BE15-00D0-40A8-940F-5116A18117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4" t="33717" r="10454" b="35797"/>
            <a:stretch/>
          </p:blipFill>
          <p:spPr bwMode="auto">
            <a:xfrm>
              <a:off x="4395511" y="2284218"/>
              <a:ext cx="975090" cy="37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2BD68B7-9E03-403C-B01D-3F06A5A846B2}"/>
              </a:ext>
            </a:extLst>
          </p:cNvPr>
          <p:cNvGrpSpPr/>
          <p:nvPr/>
        </p:nvGrpSpPr>
        <p:grpSpPr>
          <a:xfrm>
            <a:off x="6317318" y="3177288"/>
            <a:ext cx="1547610" cy="615536"/>
            <a:chOff x="4215374" y="3470098"/>
            <a:chExt cx="1822920" cy="72503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F5B2B5C-ACA1-41DA-BE21-B4CF7B2D9D22}"/>
                </a:ext>
              </a:extLst>
            </p:cNvPr>
            <p:cNvSpPr/>
            <p:nvPr/>
          </p:nvSpPr>
          <p:spPr>
            <a:xfrm>
              <a:off x="4215374" y="3470098"/>
              <a:ext cx="1822920" cy="725034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99EECEC-E222-4F28-A7C5-8672D29C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2040" y="3827891"/>
              <a:ext cx="966029" cy="292194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6E3B3C2-D55D-444F-BB46-1E24F2CF6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8522" y="3498342"/>
              <a:ext cx="1238222" cy="374875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639768C-BD72-449B-BBA8-D7489B6244E2}"/>
              </a:ext>
            </a:extLst>
          </p:cNvPr>
          <p:cNvGrpSpPr/>
          <p:nvPr/>
        </p:nvGrpSpPr>
        <p:grpSpPr>
          <a:xfrm>
            <a:off x="3674439" y="783148"/>
            <a:ext cx="1799790" cy="763892"/>
            <a:chOff x="3712096" y="1578575"/>
            <a:chExt cx="2340000" cy="99317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D026B0D-2539-4E44-A39F-B49FE58832C4}"/>
                </a:ext>
              </a:extLst>
            </p:cNvPr>
            <p:cNvSpPr/>
            <p:nvPr/>
          </p:nvSpPr>
          <p:spPr>
            <a:xfrm>
              <a:off x="3712096" y="1578575"/>
              <a:ext cx="2340000" cy="993175"/>
            </a:xfrm>
            <a:prstGeom prst="roundRect">
              <a:avLst>
                <a:gd name="adj" fmla="val 13132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DDC1A0C-9CA7-404B-88B8-A51225F57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15488" y="1751011"/>
              <a:ext cx="621140" cy="31944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2D1CFE7-9BCF-49B5-9ECB-25E87A14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69893" y="1728880"/>
              <a:ext cx="1118052" cy="337191"/>
            </a:xfrm>
            <a:prstGeom prst="rect">
              <a:avLst/>
            </a:prstGeom>
          </p:spPr>
        </p:pic>
        <p:pic>
          <p:nvPicPr>
            <p:cNvPr id="52" name="Picture 2" descr="오라클 데이터베이스 12c에 최적화된 오라클 스토리지, 앞선 성능 및 효율성 제공:: 보드나라 오라클 데이터베이스 12c에 최적화된 오라클 스토리지, 앞선 성능 및 효율성 제공 :: 보드나라">
              <a:extLst>
                <a:ext uri="{FF2B5EF4-FFF2-40B4-BE49-F238E27FC236}">
                  <a16:creationId xmlns:a16="http://schemas.microsoft.com/office/drawing/2014/main" id="{17FDA940-F5FF-4A36-91A2-E1178FA39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5" t="36300" r="5428" b="37148"/>
            <a:stretch/>
          </p:blipFill>
          <p:spPr bwMode="auto">
            <a:xfrm>
              <a:off x="4222908" y="2138265"/>
              <a:ext cx="1234580" cy="27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E09F6C4-F668-466C-8DF7-EA982E838DC3}"/>
              </a:ext>
            </a:extLst>
          </p:cNvPr>
          <p:cNvGrpSpPr/>
          <p:nvPr/>
        </p:nvGrpSpPr>
        <p:grpSpPr>
          <a:xfrm>
            <a:off x="5768271" y="2354269"/>
            <a:ext cx="2830790" cy="617872"/>
            <a:chOff x="3343875" y="2027906"/>
            <a:chExt cx="2945869" cy="64299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9B43C571-DCA7-4B6A-9ADE-B086BF7145EA}"/>
                </a:ext>
              </a:extLst>
            </p:cNvPr>
            <p:cNvSpPr/>
            <p:nvPr/>
          </p:nvSpPr>
          <p:spPr>
            <a:xfrm>
              <a:off x="3343875" y="2027906"/>
              <a:ext cx="2945869" cy="642990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008AC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D6F73B9-EB93-48AC-AA2D-B26019BCF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510" y="2210814"/>
              <a:ext cx="2236598" cy="325006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BD937C5-30F1-4AE2-87F1-41B139133EEE}"/>
              </a:ext>
            </a:extLst>
          </p:cNvPr>
          <p:cNvGrpSpPr/>
          <p:nvPr/>
        </p:nvGrpSpPr>
        <p:grpSpPr>
          <a:xfrm>
            <a:off x="3699846" y="1657578"/>
            <a:ext cx="1761498" cy="997476"/>
            <a:chOff x="3709731" y="3078976"/>
            <a:chExt cx="2721601" cy="154114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6B42178-1D06-49DF-86AC-CBE8F9247BA2}"/>
                </a:ext>
              </a:extLst>
            </p:cNvPr>
            <p:cNvSpPr/>
            <p:nvPr/>
          </p:nvSpPr>
          <p:spPr>
            <a:xfrm>
              <a:off x="3709731" y="3078976"/>
              <a:ext cx="2721601" cy="1541149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FF66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Picture 4" descr="http://cdn.ggilbo.com/news/photo/202005/768623_601804_477.jpg">
              <a:extLst>
                <a:ext uri="{FF2B5EF4-FFF2-40B4-BE49-F238E27FC236}">
                  <a16:creationId xmlns:a16="http://schemas.microsoft.com/office/drawing/2014/main" id="{0A713652-C4EC-44A2-9B0F-B1DA943B5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56" y="3478408"/>
              <a:ext cx="925574" cy="48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6" descr="https://postfiles.pstatic.net/MjAyMTA4MDRfOCAg/MDAxNjI4MDgzNDE4ODk1.isEJxs4Pqs-Hq1KxE1QtGoo2EVM2Dsj2WUgea8vszQ0g.OKJXoKiIxsaLsVM6qSXoApNbWmLnGnPAN1NetiIu_70g.JPEG.litarora/%EA%B8%B0%EC%82%AC.jpg?type=w773">
              <a:extLst>
                <a:ext uri="{FF2B5EF4-FFF2-40B4-BE49-F238E27FC236}">
                  <a16:creationId xmlns:a16="http://schemas.microsoft.com/office/drawing/2014/main" id="{6058E8B8-B659-44B8-A3C0-367DD29196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06" t="34887" r="29197" b="52457"/>
            <a:stretch/>
          </p:blipFill>
          <p:spPr bwMode="auto">
            <a:xfrm>
              <a:off x="4846918" y="3351485"/>
              <a:ext cx="1422082" cy="43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한컴위드의 주가가 상승세를 보이고 있다. (사진=한컴위드)">
              <a:extLst>
                <a:ext uri="{FF2B5EF4-FFF2-40B4-BE49-F238E27FC236}">
                  <a16:creationId xmlns:a16="http://schemas.microsoft.com/office/drawing/2014/main" id="{D7D50D1F-E3A3-42A5-93C1-942F4B4565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6" t="26661" r="5608" b="33569"/>
            <a:stretch/>
          </p:blipFill>
          <p:spPr bwMode="auto">
            <a:xfrm>
              <a:off x="4985090" y="4023373"/>
              <a:ext cx="1187710" cy="42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9427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D7B33-9C35-433F-AED9-69B02120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</a:t>
            </a:r>
            <a:r>
              <a:rPr lang="en-US" altLang="ko-KR" dirty="0"/>
              <a:t>SI</a:t>
            </a:r>
            <a:r>
              <a:rPr lang="en-US" altLang="ko-KR" sz="2400" b="0" dirty="0"/>
              <a:t>(System Integration)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1BA9E-CF7C-48B1-82ED-0E516E54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18</a:t>
            </a:fld>
            <a:endParaRPr lang="ko-KR" altLang="en-US" dirty="0"/>
          </a:p>
        </p:txBody>
      </p:sp>
      <p:sp>
        <p:nvSpPr>
          <p:cNvPr id="5" name="양쪽 모서리가 둥근 사각형 267">
            <a:extLst>
              <a:ext uri="{FF2B5EF4-FFF2-40B4-BE49-F238E27FC236}">
                <a16:creationId xmlns:a16="http://schemas.microsoft.com/office/drawing/2014/main" id="{B1605E63-9D2B-4EC0-8D8F-92CE840605BD}"/>
              </a:ext>
            </a:extLst>
          </p:cNvPr>
          <p:cNvSpPr/>
          <p:nvPr/>
        </p:nvSpPr>
        <p:spPr>
          <a:xfrm>
            <a:off x="860968" y="4262191"/>
            <a:ext cx="2844000" cy="3960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금융</a:t>
            </a:r>
            <a:r>
              <a:rPr lang="en-US" altLang="ko-KR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SI</a:t>
            </a:r>
            <a:endParaRPr kumimoji="0" lang="ko-KR" altLang="en-US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6" name="양쪽 모서리가 둥근 사각형 267">
            <a:extLst>
              <a:ext uri="{FF2B5EF4-FFF2-40B4-BE49-F238E27FC236}">
                <a16:creationId xmlns:a16="http://schemas.microsoft.com/office/drawing/2014/main" id="{9473B817-8482-4271-A99A-EAC8EC0E1517}"/>
              </a:ext>
            </a:extLst>
          </p:cNvPr>
          <p:cNvSpPr/>
          <p:nvPr/>
        </p:nvSpPr>
        <p:spPr>
          <a:xfrm>
            <a:off x="5439033" y="4262191"/>
            <a:ext cx="2844000" cy="3960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비 </a:t>
            </a:r>
            <a:r>
              <a:rPr kumimoji="0" lang="en-US" altLang="ko-KR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SI</a:t>
            </a:r>
            <a:endParaRPr kumimoji="0" lang="ko-KR" altLang="en-US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B3F049-746D-4615-ADAE-010F8D0F084F}"/>
              </a:ext>
            </a:extLst>
          </p:cNvPr>
          <p:cNvCxnSpPr/>
          <p:nvPr/>
        </p:nvCxnSpPr>
        <p:spPr>
          <a:xfrm>
            <a:off x="4572000" y="672610"/>
            <a:ext cx="0" cy="4042286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F0A3E1B-15B9-47B2-94F3-96EE4797AF28}"/>
              </a:ext>
            </a:extLst>
          </p:cNvPr>
          <p:cNvGrpSpPr/>
          <p:nvPr/>
        </p:nvGrpSpPr>
        <p:grpSpPr>
          <a:xfrm>
            <a:off x="3208602" y="3063240"/>
            <a:ext cx="1914045" cy="1069461"/>
            <a:chOff x="3376748" y="813496"/>
            <a:chExt cx="2340000" cy="1307461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DC8A652-0CF7-476E-8E07-4D65FDF99661}"/>
                </a:ext>
              </a:extLst>
            </p:cNvPr>
            <p:cNvSpPr/>
            <p:nvPr/>
          </p:nvSpPr>
          <p:spPr>
            <a:xfrm>
              <a:off x="3376748" y="813496"/>
              <a:ext cx="2340000" cy="1307461"/>
            </a:xfrm>
            <a:prstGeom prst="roundRect">
              <a:avLst>
                <a:gd name="adj" fmla="val 7360"/>
              </a:avLst>
            </a:prstGeom>
            <a:ln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057B349-4DCB-4B62-9368-C579A95CE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8180" y="1183933"/>
              <a:ext cx="1123279" cy="489874"/>
            </a:xfrm>
            <a:prstGeom prst="rect">
              <a:avLst/>
            </a:prstGeom>
          </p:spPr>
        </p:pic>
        <p:pic>
          <p:nvPicPr>
            <p:cNvPr id="36" name="Picture 10" descr="교보정보통신">
              <a:extLst>
                <a:ext uri="{FF2B5EF4-FFF2-40B4-BE49-F238E27FC236}">
                  <a16:creationId xmlns:a16="http://schemas.microsoft.com/office/drawing/2014/main" id="{84223EFA-33E8-460C-BBEB-7248CD9B5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3968" y="983845"/>
              <a:ext cx="1098644" cy="294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29E88F6-5D32-419A-AA39-F9B95FC9B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5446" y="1478415"/>
              <a:ext cx="816038" cy="297918"/>
            </a:xfrm>
            <a:prstGeom prst="rect">
              <a:avLst/>
            </a:prstGeom>
          </p:spPr>
        </p:pic>
        <p:pic>
          <p:nvPicPr>
            <p:cNvPr id="38" name="Picture 4" descr="POSCO 포스코 ICT">
              <a:extLst>
                <a:ext uri="{FF2B5EF4-FFF2-40B4-BE49-F238E27FC236}">
                  <a16:creationId xmlns:a16="http://schemas.microsoft.com/office/drawing/2014/main" id="{FE479CC2-D424-42BE-BDAD-BC7664AE3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5621" y="1746535"/>
              <a:ext cx="487113" cy="222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D3C99B-EF54-40B6-987C-B1AEC0EB44E6}"/>
              </a:ext>
            </a:extLst>
          </p:cNvPr>
          <p:cNvGrpSpPr/>
          <p:nvPr/>
        </p:nvGrpSpPr>
        <p:grpSpPr>
          <a:xfrm>
            <a:off x="565202" y="810848"/>
            <a:ext cx="1986598" cy="899676"/>
            <a:chOff x="3690256" y="2122527"/>
            <a:chExt cx="2340000" cy="1059721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C7BCAF8E-FD0A-4DF2-AA72-FB2D1A6B87CC}"/>
                </a:ext>
              </a:extLst>
            </p:cNvPr>
            <p:cNvSpPr/>
            <p:nvPr/>
          </p:nvSpPr>
          <p:spPr>
            <a:xfrm>
              <a:off x="3690256" y="2122527"/>
              <a:ext cx="2340000" cy="1059721"/>
            </a:xfrm>
            <a:prstGeom prst="roundRect">
              <a:avLst>
                <a:gd name="adj" fmla="val 9903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11A539D-1243-4438-8396-7573EB81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0970" y="2640362"/>
              <a:ext cx="1099286" cy="342635"/>
            </a:xfrm>
            <a:prstGeom prst="rect">
              <a:avLst/>
            </a:prstGeom>
          </p:spPr>
        </p:pic>
        <p:pic>
          <p:nvPicPr>
            <p:cNvPr id="42" name="Picture 4" descr="sk 주식회사 C&amp;C">
              <a:extLst>
                <a:ext uri="{FF2B5EF4-FFF2-40B4-BE49-F238E27FC236}">
                  <a16:creationId xmlns:a16="http://schemas.microsoft.com/office/drawing/2014/main" id="{9DF389AC-25FD-4A36-B84B-5ED8E8FBD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199" y="2688019"/>
              <a:ext cx="776114" cy="41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[사진=삼성SDS]">
              <a:extLst>
                <a:ext uri="{FF2B5EF4-FFF2-40B4-BE49-F238E27FC236}">
                  <a16:creationId xmlns:a16="http://schemas.microsoft.com/office/drawing/2014/main" id="{B183BE15-00D0-40A8-940F-5116A18117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4" t="33717" r="10454" b="35797"/>
            <a:stretch/>
          </p:blipFill>
          <p:spPr bwMode="auto">
            <a:xfrm>
              <a:off x="4395511" y="2284218"/>
              <a:ext cx="975090" cy="37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2BD68B7-9E03-403C-B01D-3F06A5A846B2}"/>
              </a:ext>
            </a:extLst>
          </p:cNvPr>
          <p:cNvGrpSpPr/>
          <p:nvPr/>
        </p:nvGrpSpPr>
        <p:grpSpPr>
          <a:xfrm>
            <a:off x="969067" y="3056771"/>
            <a:ext cx="2052137" cy="816203"/>
            <a:chOff x="4215374" y="3470098"/>
            <a:chExt cx="1822920" cy="72503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7F5B2B5C-ACA1-41DA-BE21-B4CF7B2D9D22}"/>
                </a:ext>
              </a:extLst>
            </p:cNvPr>
            <p:cNvSpPr/>
            <p:nvPr/>
          </p:nvSpPr>
          <p:spPr>
            <a:xfrm>
              <a:off x="4215374" y="3470098"/>
              <a:ext cx="1822920" cy="725034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99EECEC-E222-4F28-A7C5-8672D29C2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22040" y="3827891"/>
              <a:ext cx="966029" cy="29219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6E3B3C2-D55D-444F-BB46-1E24F2CF6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78522" y="3498342"/>
              <a:ext cx="1238222" cy="374875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639768C-BD72-449B-BBA8-D7489B6244E2}"/>
              </a:ext>
            </a:extLst>
          </p:cNvPr>
          <p:cNvGrpSpPr/>
          <p:nvPr/>
        </p:nvGrpSpPr>
        <p:grpSpPr>
          <a:xfrm>
            <a:off x="5785709" y="809510"/>
            <a:ext cx="1799790" cy="763892"/>
            <a:chOff x="3712096" y="1578575"/>
            <a:chExt cx="2340000" cy="993175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6D026B0D-2539-4E44-A39F-B49FE58832C4}"/>
                </a:ext>
              </a:extLst>
            </p:cNvPr>
            <p:cNvSpPr/>
            <p:nvPr/>
          </p:nvSpPr>
          <p:spPr>
            <a:xfrm>
              <a:off x="3712096" y="1578575"/>
              <a:ext cx="2340000" cy="993175"/>
            </a:xfrm>
            <a:prstGeom prst="roundRect">
              <a:avLst>
                <a:gd name="adj" fmla="val 13132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DDC1A0C-9CA7-404B-88B8-A51225F57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15488" y="1751011"/>
              <a:ext cx="621140" cy="319444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B2D1CFE7-9BCF-49B5-9ECB-25E87A14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69893" y="1728880"/>
              <a:ext cx="1118052" cy="337191"/>
            </a:xfrm>
            <a:prstGeom prst="rect">
              <a:avLst/>
            </a:prstGeom>
          </p:spPr>
        </p:pic>
        <p:pic>
          <p:nvPicPr>
            <p:cNvPr id="52" name="Picture 2" descr="오라클 데이터베이스 12c에 최적화된 오라클 스토리지, 앞선 성능 및 효율성 제공:: 보드나라 오라클 데이터베이스 12c에 최적화된 오라클 스토리지, 앞선 성능 및 효율성 제공 :: 보드나라">
              <a:extLst>
                <a:ext uri="{FF2B5EF4-FFF2-40B4-BE49-F238E27FC236}">
                  <a16:creationId xmlns:a16="http://schemas.microsoft.com/office/drawing/2014/main" id="{17FDA940-F5FF-4A36-91A2-E1178FA39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5" t="36300" r="5428" b="37148"/>
            <a:stretch/>
          </p:blipFill>
          <p:spPr bwMode="auto">
            <a:xfrm>
              <a:off x="4222908" y="2138265"/>
              <a:ext cx="1234580" cy="275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E09F6C4-F668-466C-8DF7-EA982E838DC3}"/>
              </a:ext>
            </a:extLst>
          </p:cNvPr>
          <p:cNvGrpSpPr/>
          <p:nvPr/>
        </p:nvGrpSpPr>
        <p:grpSpPr>
          <a:xfrm>
            <a:off x="759332" y="2031864"/>
            <a:ext cx="2830790" cy="617872"/>
            <a:chOff x="3343875" y="2027906"/>
            <a:chExt cx="2945869" cy="642990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9B43C571-DCA7-4B6A-9ADE-B086BF7145EA}"/>
                </a:ext>
              </a:extLst>
            </p:cNvPr>
            <p:cNvSpPr/>
            <p:nvPr/>
          </p:nvSpPr>
          <p:spPr>
            <a:xfrm>
              <a:off x="3343875" y="2027906"/>
              <a:ext cx="2945869" cy="642990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008AC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FD6F73B9-EB93-48AC-AA2D-B26019BCF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510" y="2210814"/>
              <a:ext cx="2236598" cy="325006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BD937C5-30F1-4AE2-87F1-41B139133EEE}"/>
              </a:ext>
            </a:extLst>
          </p:cNvPr>
          <p:cNvGrpSpPr/>
          <p:nvPr/>
        </p:nvGrpSpPr>
        <p:grpSpPr>
          <a:xfrm>
            <a:off x="6704750" y="1657578"/>
            <a:ext cx="1761498" cy="997476"/>
            <a:chOff x="3709731" y="3078976"/>
            <a:chExt cx="2721601" cy="154114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F6B42178-1D06-49DF-86AC-CBE8F9247BA2}"/>
                </a:ext>
              </a:extLst>
            </p:cNvPr>
            <p:cNvSpPr/>
            <p:nvPr/>
          </p:nvSpPr>
          <p:spPr>
            <a:xfrm>
              <a:off x="3709731" y="3078976"/>
              <a:ext cx="2721601" cy="1541149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FF66FF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8" name="Picture 4" descr="http://cdn.ggilbo.com/news/photo/202005/768623_601804_477.jpg">
              <a:extLst>
                <a:ext uri="{FF2B5EF4-FFF2-40B4-BE49-F238E27FC236}">
                  <a16:creationId xmlns:a16="http://schemas.microsoft.com/office/drawing/2014/main" id="{0A713652-C4EC-44A2-9B0F-B1DA943B5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2456" y="3478408"/>
              <a:ext cx="925574" cy="48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6" descr="https://postfiles.pstatic.net/MjAyMTA4MDRfOCAg/MDAxNjI4MDgzNDE4ODk1.isEJxs4Pqs-Hq1KxE1QtGoo2EVM2Dsj2WUgea8vszQ0g.OKJXoKiIxsaLsVM6qSXoApNbWmLnGnPAN1NetiIu_70g.JPEG.litarora/%EA%B8%B0%EC%82%AC.jpg?type=w773">
              <a:extLst>
                <a:ext uri="{FF2B5EF4-FFF2-40B4-BE49-F238E27FC236}">
                  <a16:creationId xmlns:a16="http://schemas.microsoft.com/office/drawing/2014/main" id="{6058E8B8-B659-44B8-A3C0-367DD29196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06" t="34887" r="29197" b="52457"/>
            <a:stretch/>
          </p:blipFill>
          <p:spPr bwMode="auto">
            <a:xfrm>
              <a:off x="4846918" y="3351485"/>
              <a:ext cx="1422082" cy="43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한컴위드의 주가가 상승세를 보이고 있다. (사진=한컴위드)">
              <a:extLst>
                <a:ext uri="{FF2B5EF4-FFF2-40B4-BE49-F238E27FC236}">
                  <a16:creationId xmlns:a16="http://schemas.microsoft.com/office/drawing/2014/main" id="{D7D50D1F-E3A3-42A5-93C1-942F4B4565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6" t="26661" r="5608" b="33569"/>
            <a:stretch/>
          </p:blipFill>
          <p:spPr bwMode="auto">
            <a:xfrm>
              <a:off x="4985090" y="4023373"/>
              <a:ext cx="1187710" cy="420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9634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AA9112-9421-46C5-86F7-EFD7D83CDE64}"/>
              </a:ext>
            </a:extLst>
          </p:cNvPr>
          <p:cNvGrpSpPr/>
          <p:nvPr/>
        </p:nvGrpSpPr>
        <p:grpSpPr>
          <a:xfrm>
            <a:off x="5167365" y="2004370"/>
            <a:ext cx="3387336" cy="739348"/>
            <a:chOff x="3343875" y="2027906"/>
            <a:chExt cx="2945869" cy="64299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AB06599F-3EFB-4B58-A681-0A0C32266A0C}"/>
                </a:ext>
              </a:extLst>
            </p:cNvPr>
            <p:cNvSpPr/>
            <p:nvPr/>
          </p:nvSpPr>
          <p:spPr>
            <a:xfrm>
              <a:off x="3343875" y="2027906"/>
              <a:ext cx="2945869" cy="642990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008AC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8D3B7E6-0A7B-49DB-A19F-FDE201AAD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510" y="2210814"/>
              <a:ext cx="2236598" cy="325006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57B07F7-E0B9-4FDD-B362-19531407DBEA}"/>
              </a:ext>
            </a:extLst>
          </p:cNvPr>
          <p:cNvGrpSpPr/>
          <p:nvPr/>
        </p:nvGrpSpPr>
        <p:grpSpPr>
          <a:xfrm>
            <a:off x="418253" y="1425383"/>
            <a:ext cx="2988596" cy="1353452"/>
            <a:chOff x="3690256" y="2122527"/>
            <a:chExt cx="2340000" cy="105972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3AB1ADF-6DC6-451B-85CE-8D3E5215A347}"/>
                </a:ext>
              </a:extLst>
            </p:cNvPr>
            <p:cNvSpPr/>
            <p:nvPr/>
          </p:nvSpPr>
          <p:spPr>
            <a:xfrm>
              <a:off x="3690256" y="2122527"/>
              <a:ext cx="2340000" cy="1059721"/>
            </a:xfrm>
            <a:prstGeom prst="roundRect">
              <a:avLst>
                <a:gd name="adj" fmla="val 9903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C9D2BCB-8DB1-4F7C-96A4-FB825A6B0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0970" y="2640362"/>
              <a:ext cx="1099286" cy="342635"/>
            </a:xfrm>
            <a:prstGeom prst="rect">
              <a:avLst/>
            </a:prstGeom>
          </p:spPr>
        </p:pic>
        <p:pic>
          <p:nvPicPr>
            <p:cNvPr id="24" name="Picture 4" descr="sk 주식회사 C&amp;C">
              <a:extLst>
                <a:ext uri="{FF2B5EF4-FFF2-40B4-BE49-F238E27FC236}">
                  <a16:creationId xmlns:a16="http://schemas.microsoft.com/office/drawing/2014/main" id="{ECF57275-C01E-4BED-AAA7-E32E1F6A1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7199" y="2688019"/>
              <a:ext cx="776114" cy="411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[사진=삼성SDS]">
              <a:extLst>
                <a:ext uri="{FF2B5EF4-FFF2-40B4-BE49-F238E27FC236}">
                  <a16:creationId xmlns:a16="http://schemas.microsoft.com/office/drawing/2014/main" id="{53565740-F66E-488A-9D70-1E05489F3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4" t="33717" r="10454" b="35797"/>
            <a:stretch/>
          </p:blipFill>
          <p:spPr bwMode="auto">
            <a:xfrm>
              <a:off x="4395511" y="2284218"/>
              <a:ext cx="975090" cy="375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B9D7B33-9C35-433F-AED9-69B02120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수행방식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C1BA9E-CF7C-48B1-82ED-0E516E54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19</a:t>
            </a:fld>
            <a:endParaRPr lang="ko-KR" altLang="en-US" dirty="0"/>
          </a:p>
        </p:txBody>
      </p:sp>
      <p:sp>
        <p:nvSpPr>
          <p:cNvPr id="5" name="양쪽 모서리가 둥근 사각형 267">
            <a:extLst>
              <a:ext uri="{FF2B5EF4-FFF2-40B4-BE49-F238E27FC236}">
                <a16:creationId xmlns:a16="http://schemas.microsoft.com/office/drawing/2014/main" id="{B1605E63-9D2B-4EC0-8D8F-92CE840605BD}"/>
              </a:ext>
            </a:extLst>
          </p:cNvPr>
          <p:cNvSpPr/>
          <p:nvPr/>
        </p:nvSpPr>
        <p:spPr>
          <a:xfrm>
            <a:off x="860968" y="4262191"/>
            <a:ext cx="2844000" cy="3960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Non-Package Base</a:t>
            </a:r>
            <a:endParaRPr kumimoji="0" lang="ko-KR" altLang="en-US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6" name="양쪽 모서리가 둥근 사각형 267">
            <a:extLst>
              <a:ext uri="{FF2B5EF4-FFF2-40B4-BE49-F238E27FC236}">
                <a16:creationId xmlns:a16="http://schemas.microsoft.com/office/drawing/2014/main" id="{9473B817-8482-4271-A99A-EAC8EC0E1517}"/>
              </a:ext>
            </a:extLst>
          </p:cNvPr>
          <p:cNvSpPr/>
          <p:nvPr/>
        </p:nvSpPr>
        <p:spPr>
          <a:xfrm>
            <a:off x="5439033" y="4262191"/>
            <a:ext cx="2844000" cy="3960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Package</a:t>
            </a:r>
            <a:r>
              <a:rPr lang="ko-KR" altLang="en-US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 </a:t>
            </a:r>
            <a:r>
              <a:rPr lang="en-US" altLang="ko-KR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Base</a:t>
            </a:r>
            <a:endParaRPr kumimoji="0" lang="ko-KR" altLang="en-US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1B3F049-746D-4615-ADAE-010F8D0F084F}"/>
              </a:ext>
            </a:extLst>
          </p:cNvPr>
          <p:cNvCxnSpPr/>
          <p:nvPr/>
        </p:nvCxnSpPr>
        <p:spPr>
          <a:xfrm>
            <a:off x="4572000" y="672610"/>
            <a:ext cx="0" cy="4042286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DF20A-7698-443A-8FAB-6165EA8069C0}"/>
              </a:ext>
            </a:extLst>
          </p:cNvPr>
          <p:cNvGrpSpPr/>
          <p:nvPr/>
        </p:nvGrpSpPr>
        <p:grpSpPr>
          <a:xfrm>
            <a:off x="3336242" y="774086"/>
            <a:ext cx="2471516" cy="1102774"/>
            <a:chOff x="3383447" y="697666"/>
            <a:chExt cx="2471516" cy="110277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A00AFD0-A710-4B9A-9B12-A0A5B7F1A0ED}"/>
                </a:ext>
              </a:extLst>
            </p:cNvPr>
            <p:cNvSpPr/>
            <p:nvPr/>
          </p:nvSpPr>
          <p:spPr>
            <a:xfrm>
              <a:off x="3383447" y="697666"/>
              <a:ext cx="2471516" cy="1102774"/>
            </a:xfrm>
            <a:prstGeom prst="roundRect">
              <a:avLst>
                <a:gd name="adj" fmla="val 7360"/>
              </a:avLst>
            </a:prstGeom>
            <a:solidFill>
              <a:schemeClr val="lt1">
                <a:alpha val="9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Picture 12" descr="http://www.bogois.co.kr/images/common/h1.png">
              <a:extLst>
                <a:ext uri="{FF2B5EF4-FFF2-40B4-BE49-F238E27FC236}">
                  <a16:creationId xmlns:a16="http://schemas.microsoft.com/office/drawing/2014/main" id="{FAE5F25E-4F48-4707-B459-927455E88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8590" y="1348963"/>
              <a:ext cx="894193" cy="207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0AF2036-D84A-4CAD-80FF-82A3654E3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4510" y="793685"/>
              <a:ext cx="546427" cy="27321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5614A13-CE9E-4857-AFAC-5A05A4FE4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19204" y="861933"/>
              <a:ext cx="546427" cy="21999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0F3110E-9F32-4E7C-A00C-C81F5F581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77497" y="1093602"/>
              <a:ext cx="400712" cy="100177"/>
            </a:xfrm>
            <a:prstGeom prst="rect">
              <a:avLst/>
            </a:prstGeom>
          </p:spPr>
        </p:pic>
        <p:pic>
          <p:nvPicPr>
            <p:cNvPr id="18" name="Picture 14" descr="아이캔매니지먼트(주)">
              <a:extLst>
                <a:ext uri="{FF2B5EF4-FFF2-40B4-BE49-F238E27FC236}">
                  <a16:creationId xmlns:a16="http://schemas.microsoft.com/office/drawing/2014/main" id="{B706080F-CB3F-4493-B909-CB16579C2D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55"/>
            <a:stretch/>
          </p:blipFill>
          <p:spPr bwMode="auto">
            <a:xfrm>
              <a:off x="4785136" y="1193779"/>
              <a:ext cx="400712" cy="257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653FF73-2D75-4D81-98E0-1D660D25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85492" y="1530464"/>
              <a:ext cx="673927" cy="169999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2D4A2D-4A7B-4D2F-BF7A-7EB368A7ED3A}"/>
              </a:ext>
            </a:extLst>
          </p:cNvPr>
          <p:cNvGrpSpPr/>
          <p:nvPr/>
        </p:nvGrpSpPr>
        <p:grpSpPr>
          <a:xfrm>
            <a:off x="1625927" y="2944098"/>
            <a:ext cx="2328194" cy="925998"/>
            <a:chOff x="4215374" y="3470098"/>
            <a:chExt cx="1822920" cy="725034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CD351BA6-2811-4262-9B54-AC16D74B9515}"/>
                </a:ext>
              </a:extLst>
            </p:cNvPr>
            <p:cNvSpPr/>
            <p:nvPr/>
          </p:nvSpPr>
          <p:spPr>
            <a:xfrm>
              <a:off x="4215374" y="3470098"/>
              <a:ext cx="1822920" cy="725034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2D96198C-6069-4D7E-A5CE-3AEC372AA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22040" y="3827891"/>
              <a:ext cx="966029" cy="29219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571DBB8-B081-4B29-A74C-9888B3C61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78522" y="3498342"/>
              <a:ext cx="1238222" cy="374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888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ACD0D97-6837-49FE-91C8-9B9FA1887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727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F830D5A-1181-4EF7-B7A2-481DBF925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비즈니스 유형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5040B64-ED66-4131-A4F2-E4605EC9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20</a:t>
            </a:fld>
            <a:endParaRPr lang="ko-KR" altLang="en-US" dirty="0"/>
          </a:p>
        </p:txBody>
      </p:sp>
      <p:sp>
        <p:nvSpPr>
          <p:cNvPr id="8" name="양쪽 모서리가 둥근 사각형 267">
            <a:extLst>
              <a:ext uri="{FF2B5EF4-FFF2-40B4-BE49-F238E27FC236}">
                <a16:creationId xmlns:a16="http://schemas.microsoft.com/office/drawing/2014/main" id="{E8CDFDE0-7145-4A9F-9F63-CC0172DC9065}"/>
              </a:ext>
            </a:extLst>
          </p:cNvPr>
          <p:cNvSpPr/>
          <p:nvPr/>
        </p:nvSpPr>
        <p:spPr>
          <a:xfrm>
            <a:off x="860968" y="4262191"/>
            <a:ext cx="2844000" cy="3960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B2C</a:t>
            </a:r>
            <a:endParaRPr kumimoji="0" lang="ko-KR" altLang="en-US" sz="2000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9" name="양쪽 모서리가 둥근 사각형 267">
            <a:extLst>
              <a:ext uri="{FF2B5EF4-FFF2-40B4-BE49-F238E27FC236}">
                <a16:creationId xmlns:a16="http://schemas.microsoft.com/office/drawing/2014/main" id="{6FDA24BD-F2AC-4125-8AAE-E22AA4E49B82}"/>
              </a:ext>
            </a:extLst>
          </p:cNvPr>
          <p:cNvSpPr/>
          <p:nvPr/>
        </p:nvSpPr>
        <p:spPr>
          <a:xfrm>
            <a:off x="5439033" y="4262191"/>
            <a:ext cx="2844000" cy="3960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B2B</a:t>
            </a:r>
            <a:endParaRPr kumimoji="0" lang="ko-KR" altLang="en-US" sz="2000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38F41AC-8878-4BC2-8391-75E7658C9E9F}"/>
              </a:ext>
            </a:extLst>
          </p:cNvPr>
          <p:cNvGrpSpPr/>
          <p:nvPr/>
        </p:nvGrpSpPr>
        <p:grpSpPr>
          <a:xfrm>
            <a:off x="350163" y="1226159"/>
            <a:ext cx="3865609" cy="2295770"/>
            <a:chOff x="349057" y="1169326"/>
            <a:chExt cx="3865609" cy="229577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F6057C0F-B536-44DA-97C4-7EA2B23856AA}"/>
                </a:ext>
              </a:extLst>
            </p:cNvPr>
            <p:cNvSpPr/>
            <p:nvPr/>
          </p:nvSpPr>
          <p:spPr>
            <a:xfrm>
              <a:off x="349057" y="1169326"/>
              <a:ext cx="3865609" cy="2295770"/>
            </a:xfrm>
            <a:prstGeom prst="roundRect">
              <a:avLst>
                <a:gd name="adj" fmla="val 502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B6EC300-8AEF-4394-97AB-C7B0C81C5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6343" y="1479845"/>
              <a:ext cx="3151039" cy="1775313"/>
            </a:xfrm>
            <a:prstGeom prst="rect">
              <a:avLst/>
            </a:prstGeom>
          </p:spPr>
        </p:pic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03B53AD-7EF3-435C-A0E4-94C5EB4189D7}"/>
              </a:ext>
            </a:extLst>
          </p:cNvPr>
          <p:cNvCxnSpPr/>
          <p:nvPr/>
        </p:nvCxnSpPr>
        <p:spPr>
          <a:xfrm>
            <a:off x="4572000" y="672610"/>
            <a:ext cx="0" cy="4042286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E253F3F-9F7B-4121-AA8B-200F43F94D04}"/>
              </a:ext>
            </a:extLst>
          </p:cNvPr>
          <p:cNvGrpSpPr/>
          <p:nvPr/>
        </p:nvGrpSpPr>
        <p:grpSpPr>
          <a:xfrm>
            <a:off x="5167365" y="2004370"/>
            <a:ext cx="3387336" cy="739348"/>
            <a:chOff x="3343875" y="2027906"/>
            <a:chExt cx="2945869" cy="64299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E37BB1D-37E5-49B9-B999-7BE90D12D6A9}"/>
                </a:ext>
              </a:extLst>
            </p:cNvPr>
            <p:cNvSpPr/>
            <p:nvPr/>
          </p:nvSpPr>
          <p:spPr>
            <a:xfrm>
              <a:off x="3343875" y="2027906"/>
              <a:ext cx="2945869" cy="642990"/>
            </a:xfrm>
            <a:prstGeom prst="roundRect">
              <a:avLst>
                <a:gd name="adj" fmla="val 9966"/>
              </a:avLst>
            </a:prstGeom>
            <a:solidFill>
              <a:schemeClr val="lt1">
                <a:alpha val="80000"/>
              </a:schemeClr>
            </a:solidFill>
            <a:ln>
              <a:solidFill>
                <a:srgbClr val="008AC5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9B37701-C0F7-4F2A-A988-977C154EE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510" y="2210814"/>
              <a:ext cx="2236598" cy="325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827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753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009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61566C-360B-4AF9-BBF5-B0C6E3E5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 </a:t>
            </a:r>
            <a:r>
              <a:rPr lang="en-US" altLang="ko-KR" b="0" dirty="0"/>
              <a:t>(Financial)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37366D3-0E0A-4CC3-A26A-BE17727D7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3</a:t>
            </a:fld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A165FA-9AE5-4E57-A761-EE2AC5E60A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이자를 받고 자금을 융통하여 주는 것</a:t>
            </a:r>
            <a:endParaRPr lang="en-US" altLang="ko-KR" dirty="0"/>
          </a:p>
          <a:p>
            <a:pPr lvl="1"/>
            <a:r>
              <a:rPr lang="ko-KR" altLang="en-US" dirty="0"/>
              <a:t>일정기간을 정하고</a:t>
            </a:r>
            <a:r>
              <a:rPr lang="en-US" altLang="ko-KR" dirty="0"/>
              <a:t>, </a:t>
            </a:r>
            <a:r>
              <a:rPr lang="ko-KR" altLang="en-US" dirty="0"/>
              <a:t>앞으로 있을 원금의 상환과 이자변제에 대해</a:t>
            </a:r>
            <a:r>
              <a:rPr lang="en-US" altLang="ko-KR" dirty="0"/>
              <a:t>,</a:t>
            </a:r>
            <a:r>
              <a:rPr lang="ko-KR" altLang="en-US" dirty="0"/>
              <a:t> 상대방을 신용하여 자금을 이전하는 것</a:t>
            </a:r>
            <a:endParaRPr lang="en-US" altLang="ko-KR" dirty="0"/>
          </a:p>
          <a:p>
            <a:r>
              <a:rPr lang="ko-KR" altLang="en-US" dirty="0"/>
              <a:t>기간에 따라</a:t>
            </a:r>
            <a:endParaRPr lang="en-US" altLang="ko-KR" dirty="0"/>
          </a:p>
          <a:p>
            <a:pPr lvl="1"/>
            <a:r>
              <a:rPr lang="ko-KR" altLang="en-US" dirty="0"/>
              <a:t>단기금융</a:t>
            </a:r>
            <a:r>
              <a:rPr lang="en-US" altLang="ko-KR" dirty="0"/>
              <a:t>, </a:t>
            </a:r>
            <a:r>
              <a:rPr lang="ko-KR" altLang="en-US" dirty="0"/>
              <a:t>장기금융</a:t>
            </a:r>
            <a:endParaRPr lang="en-US" altLang="ko-KR" dirty="0"/>
          </a:p>
          <a:p>
            <a:r>
              <a:rPr lang="ko-KR" altLang="en-US" dirty="0"/>
              <a:t>부문에 따라</a:t>
            </a:r>
            <a:endParaRPr lang="en-US" altLang="ko-KR" dirty="0"/>
          </a:p>
          <a:p>
            <a:pPr lvl="1"/>
            <a:r>
              <a:rPr lang="ko-KR" altLang="en-US" dirty="0"/>
              <a:t>상업금융</a:t>
            </a:r>
            <a:r>
              <a:rPr lang="en-US" altLang="ko-KR" dirty="0"/>
              <a:t>, </a:t>
            </a:r>
            <a:r>
              <a:rPr lang="ko-KR" altLang="en-US" dirty="0"/>
              <a:t>공업금융</a:t>
            </a:r>
            <a:r>
              <a:rPr lang="en-US" altLang="ko-KR" dirty="0"/>
              <a:t>(</a:t>
            </a:r>
            <a:r>
              <a:rPr lang="ko-KR" altLang="en-US" dirty="0"/>
              <a:t>산업금융</a:t>
            </a:r>
            <a:r>
              <a:rPr lang="en-US" altLang="ko-KR" dirty="0"/>
              <a:t>), </a:t>
            </a:r>
            <a:r>
              <a:rPr lang="ko-KR" altLang="en-US" dirty="0"/>
              <a:t>농업금융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276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8055F-57F4-4EFA-9BFB-69A0685C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금융시스템 </a:t>
            </a:r>
            <a:r>
              <a:rPr lang="en-US" altLang="ko-KR" b="0" dirty="0"/>
              <a:t>(Financial System)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2BB422-AD44-4B2F-980C-B4FC4C40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A80CD45-1AEE-4597-BD30-7B818D11C1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금융시장 및 금융기관과 이들을 형성하고 운영하며 원활하게 기능하도록 하는 법규와 관행</a:t>
            </a:r>
            <a:r>
              <a:rPr lang="en-US" altLang="ko-KR" dirty="0"/>
              <a:t>, </a:t>
            </a:r>
            <a:r>
              <a:rPr lang="ko-KR" altLang="en-US" dirty="0"/>
              <a:t>지급결제시스템 등 금융인프라를 모두 포괄하는 개념</a:t>
            </a:r>
            <a:endParaRPr lang="en-US" altLang="ko-KR" dirty="0"/>
          </a:p>
          <a:p>
            <a:r>
              <a:rPr lang="ko-KR" altLang="en-US" dirty="0"/>
              <a:t>금융시장 </a:t>
            </a:r>
            <a:r>
              <a:rPr lang="en-US" altLang="ko-KR" b="0" dirty="0"/>
              <a:t>(Financial Market)</a:t>
            </a:r>
          </a:p>
          <a:p>
            <a:pPr lvl="1"/>
            <a:r>
              <a:rPr lang="ko-KR" altLang="en-US" dirty="0"/>
              <a:t>자금시장</a:t>
            </a:r>
            <a:r>
              <a:rPr lang="en-US" altLang="ko-KR" dirty="0"/>
              <a:t>(Money Market) - </a:t>
            </a:r>
            <a:r>
              <a:rPr lang="ko-KR" altLang="en-US" dirty="0"/>
              <a:t>단기금융시장</a:t>
            </a:r>
            <a:r>
              <a:rPr lang="en-US" altLang="ko-KR" dirty="0"/>
              <a:t>, </a:t>
            </a:r>
            <a:r>
              <a:rPr lang="ko-KR" altLang="en-US" dirty="0"/>
              <a:t>콜시장</a:t>
            </a:r>
            <a:r>
              <a:rPr lang="en-US" altLang="ko-KR" dirty="0"/>
              <a:t>, </a:t>
            </a:r>
            <a:r>
              <a:rPr lang="ko-KR" altLang="en-US" dirty="0"/>
              <a:t>한국은행 환매조건부증권매매시장</a:t>
            </a:r>
            <a:r>
              <a:rPr lang="en-US" altLang="ko-KR" dirty="0"/>
              <a:t>, </a:t>
            </a:r>
            <a:r>
              <a:rPr lang="ko-KR" altLang="en-US" dirty="0"/>
              <a:t>환매조건부증권매매시장</a:t>
            </a:r>
            <a:r>
              <a:rPr lang="en-US" altLang="ko-KR" dirty="0"/>
              <a:t>, </a:t>
            </a:r>
            <a:r>
              <a:rPr lang="ko-KR" altLang="en-US" dirty="0"/>
              <a:t>양도성예금증서시장</a:t>
            </a:r>
            <a:r>
              <a:rPr lang="en-US" altLang="ko-KR" dirty="0"/>
              <a:t>, </a:t>
            </a:r>
            <a:r>
              <a:rPr lang="ko-KR" altLang="en-US" dirty="0"/>
              <a:t>기업어음시장 등</a:t>
            </a:r>
            <a:endParaRPr lang="en-US" altLang="ko-KR" dirty="0"/>
          </a:p>
          <a:p>
            <a:pPr lvl="1"/>
            <a:r>
              <a:rPr lang="ko-KR" altLang="en-US" dirty="0"/>
              <a:t>자본시장</a:t>
            </a:r>
            <a:r>
              <a:rPr lang="en-US" altLang="ko-KR" dirty="0"/>
              <a:t>(Capital Market) - </a:t>
            </a:r>
            <a:r>
              <a:rPr lang="ko-KR" altLang="en-US" dirty="0"/>
              <a:t>주식시장과 국채</a:t>
            </a:r>
            <a:r>
              <a:rPr lang="en-US" altLang="ko-KR" dirty="0"/>
              <a:t>, </a:t>
            </a:r>
            <a:r>
              <a:rPr lang="ko-KR" altLang="en-US" dirty="0"/>
              <a:t>회사채</a:t>
            </a:r>
            <a:r>
              <a:rPr lang="en-US" altLang="ko-KR" dirty="0"/>
              <a:t>, </a:t>
            </a:r>
            <a:r>
              <a:rPr lang="ko-KR" altLang="en-US" dirty="0"/>
              <a:t>금융채 등이 거래되는 채권시장 그리고 통화안정증권시장 등</a:t>
            </a:r>
            <a:endParaRPr lang="en-US" altLang="ko-KR" dirty="0"/>
          </a:p>
          <a:p>
            <a:pPr lvl="1"/>
            <a:r>
              <a:rPr lang="ko-KR" altLang="en-US" dirty="0"/>
              <a:t>외환시장</a:t>
            </a:r>
            <a:r>
              <a:rPr lang="en-US" altLang="ko-KR" dirty="0"/>
              <a:t>(Foreign Exchange Market)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이종 </a:t>
            </a:r>
            <a:r>
              <a:rPr lang="ko-KR" altLang="en-US" dirty="0" err="1"/>
              <a:t>통화간의</a:t>
            </a:r>
            <a:r>
              <a:rPr lang="ko-KR" altLang="en-US" dirty="0"/>
              <a:t> 거래</a:t>
            </a:r>
            <a:endParaRPr lang="en-US" altLang="ko-KR" dirty="0"/>
          </a:p>
          <a:p>
            <a:pPr lvl="1"/>
            <a:r>
              <a:rPr lang="ko-KR" altLang="en-US" dirty="0"/>
              <a:t>파생금융상품시장</a:t>
            </a:r>
            <a:r>
              <a:rPr lang="en-US" altLang="ko-KR" dirty="0"/>
              <a:t>(Financial Derivatives Market) - </a:t>
            </a:r>
            <a:r>
              <a:rPr lang="ko-KR" altLang="en-US" dirty="0"/>
              <a:t>금융상품 및 외환의 가격변동위험과 신용위험 등 위험을 관리하기 위해 고안된 파생금융상품의 시장</a:t>
            </a:r>
            <a:r>
              <a:rPr lang="en-US" altLang="ko-KR" dirty="0"/>
              <a:t>. </a:t>
            </a:r>
            <a:r>
              <a:rPr lang="ko-KR" altLang="en-US" dirty="0"/>
              <a:t>주가지수 선물 및 옵션</a:t>
            </a:r>
            <a:r>
              <a:rPr lang="en-US" altLang="ko-KR" dirty="0"/>
              <a:t>, </a:t>
            </a:r>
            <a:r>
              <a:rPr lang="ko-KR" altLang="en-US" dirty="0"/>
              <a:t>채권선물 등</a:t>
            </a:r>
          </a:p>
        </p:txBody>
      </p:sp>
    </p:spTree>
    <p:extLst>
      <p:ext uri="{BB962C8B-B14F-4D97-AF65-F5344CB8AC3E}">
        <p14:creationId xmlns:p14="http://schemas.microsoft.com/office/powerpoint/2010/main" val="4022100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8055F-57F4-4EFA-9BFB-69A0685C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금융시스템 </a:t>
            </a:r>
            <a:r>
              <a:rPr lang="en-US" altLang="ko-KR" b="0" dirty="0"/>
              <a:t>(Financial System)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2BB422-AD44-4B2F-980C-B4FC4C40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A80CD45-1AEE-4597-BD30-7B818D11C14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금융기관</a:t>
            </a:r>
            <a:r>
              <a:rPr lang="ko-KR" altLang="en-US" b="0" dirty="0"/>
              <a:t> </a:t>
            </a:r>
            <a:r>
              <a:rPr lang="en-US" altLang="ko-KR" b="0" dirty="0"/>
              <a:t>(Financial Institution)</a:t>
            </a:r>
          </a:p>
          <a:p>
            <a:pPr lvl="1"/>
            <a:r>
              <a:rPr lang="ko-KR" altLang="en-US" dirty="0"/>
              <a:t>금융을 취급하는 사기업이나 공기업</a:t>
            </a:r>
            <a:endParaRPr lang="en-US" altLang="ko-KR" dirty="0"/>
          </a:p>
          <a:p>
            <a:pPr lvl="1"/>
            <a:r>
              <a:rPr lang="ko-KR" altLang="en-US" dirty="0"/>
              <a:t>자금의 수요자와 공급자에게 각종 금융서비스를 제공하는 기관</a:t>
            </a:r>
          </a:p>
          <a:p>
            <a:pPr lvl="1"/>
            <a:r>
              <a:rPr lang="ko-KR" altLang="en-US" dirty="0"/>
              <a:t>금융권 </a:t>
            </a:r>
            <a:r>
              <a:rPr lang="en-US" altLang="ko-KR" dirty="0"/>
              <a:t>- </a:t>
            </a:r>
            <a:r>
              <a:rPr lang="ko-KR" altLang="en-US" dirty="0"/>
              <a:t>매우 범용적인 의미</a:t>
            </a:r>
            <a:r>
              <a:rPr lang="en-US" altLang="ko-KR" dirty="0"/>
              <a:t>. </a:t>
            </a:r>
            <a:r>
              <a:rPr lang="ko-KR" altLang="en-US" dirty="0"/>
              <a:t>금융 관련 기관 및 기업들을 묶어 부름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위험성에 따라 </a:t>
            </a:r>
            <a:r>
              <a:rPr lang="en-US" altLang="ko-KR" dirty="0"/>
              <a:t>- </a:t>
            </a:r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금융권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금융권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3</a:t>
            </a:r>
            <a:r>
              <a:rPr lang="ko-KR" altLang="en-US" dirty="0"/>
              <a:t>금융권</a:t>
            </a:r>
          </a:p>
        </p:txBody>
      </p:sp>
    </p:spTree>
    <p:extLst>
      <p:ext uri="{BB962C8B-B14F-4D97-AF65-F5344CB8AC3E}">
        <p14:creationId xmlns:p14="http://schemas.microsoft.com/office/powerpoint/2010/main" val="1683124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31E9-EE00-42A3-82D9-DB3EEBE4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금융기관의 종류</a:t>
            </a:r>
            <a:r>
              <a:rPr lang="ko-KR" altLang="en-US" b="0" dirty="0"/>
              <a:t> </a:t>
            </a:r>
            <a:r>
              <a:rPr lang="en-US" altLang="ko-KR" b="0" dirty="0"/>
              <a:t>(1/3)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E4A560-EF69-46FA-823D-B7B80DEF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6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57DF3D2-20A1-418B-B8E2-F38367778AA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wrap="none">
            <a:spAutoFit/>
          </a:bodyPr>
          <a:lstStyle/>
          <a:p>
            <a:r>
              <a:rPr lang="ko-KR" altLang="en-US" dirty="0"/>
              <a:t>은행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72BB10E6-2F96-4267-832C-1B9CED83FEB8}"/>
              </a:ext>
            </a:extLst>
          </p:cNvPr>
          <p:cNvSpPr txBox="1">
            <a:spLocks/>
          </p:cNvSpPr>
          <p:nvPr/>
        </p:nvSpPr>
        <p:spPr>
          <a:xfrm>
            <a:off x="4729898" y="535783"/>
            <a:ext cx="2375971" cy="414024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비은행 예금취급기관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85BD78F-C0AC-4512-9E4A-B3FDBFFD3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676035"/>
              </p:ext>
            </p:extLst>
          </p:nvPr>
        </p:nvGraphicFramePr>
        <p:xfrm>
          <a:off x="364703" y="949807"/>
          <a:ext cx="4049400" cy="380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350">
                  <a:extLst>
                    <a:ext uri="{9D8B030D-6E8A-4147-A177-3AD203B41FA5}">
                      <a16:colId xmlns:a16="http://schemas.microsoft.com/office/drawing/2014/main" val="3118535972"/>
                    </a:ext>
                  </a:extLst>
                </a:gridCol>
                <a:gridCol w="1071417">
                  <a:extLst>
                    <a:ext uri="{9D8B030D-6E8A-4147-A177-3AD203B41FA5}">
                      <a16:colId xmlns:a16="http://schemas.microsoft.com/office/drawing/2014/main" val="3770561329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700387931"/>
                    </a:ext>
                  </a:extLst>
                </a:gridCol>
                <a:gridCol w="1337836">
                  <a:extLst>
                    <a:ext uri="{9D8B030D-6E8A-4147-A177-3AD203B41FA5}">
                      <a16:colId xmlns:a16="http://schemas.microsoft.com/office/drawing/2014/main" val="36127836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기관 수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3526776"/>
                  </a:ext>
                </a:extLst>
              </a:tr>
              <a:tr h="396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일반은행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시중은행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78713848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지방은행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610696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인터넷전문은행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3090168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외국은행 지점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34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05936681"/>
                  </a:ext>
                </a:extLst>
              </a:tr>
              <a:tr h="39600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특수은행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농협은행주식회사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3092589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수협은행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9898937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중소기업은행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440378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한국산업은행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2313461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한국수출입은행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334835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4F5E434-2A61-49C3-99DF-9476D2FFC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240347"/>
              </p:ext>
            </p:extLst>
          </p:nvPr>
        </p:nvGraphicFramePr>
        <p:xfrm>
          <a:off x="4840258" y="949807"/>
          <a:ext cx="4049400" cy="222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350">
                  <a:extLst>
                    <a:ext uri="{9D8B030D-6E8A-4147-A177-3AD203B41FA5}">
                      <a16:colId xmlns:a16="http://schemas.microsoft.com/office/drawing/2014/main" val="3118535972"/>
                    </a:ext>
                  </a:extLst>
                </a:gridCol>
                <a:gridCol w="1071417">
                  <a:extLst>
                    <a:ext uri="{9D8B030D-6E8A-4147-A177-3AD203B41FA5}">
                      <a16:colId xmlns:a16="http://schemas.microsoft.com/office/drawing/2014/main" val="3770561329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700387931"/>
                    </a:ext>
                  </a:extLst>
                </a:gridCol>
                <a:gridCol w="1337836">
                  <a:extLst>
                    <a:ext uri="{9D8B030D-6E8A-4147-A177-3AD203B41FA5}">
                      <a16:colId xmlns:a16="http://schemas.microsoft.com/office/drawing/2014/main" val="36127836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기관 수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3526776"/>
                  </a:ext>
                </a:extLst>
              </a:tr>
              <a:tr h="3960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저축은행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79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2908927"/>
                  </a:ext>
                </a:extLst>
              </a:tr>
              <a:tr h="396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상호금융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신용협동조합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908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0490693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농업협동조합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1,133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6435300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수산업협동조합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92</a:t>
                      </a:r>
                      <a:endParaRPr lang="en-US" altLang="ko-KR" sz="10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5449216"/>
                  </a:ext>
                </a:extLst>
              </a:tr>
              <a:tr h="396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산림조합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142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736570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85C7146-B520-4A81-BEFB-0B264F6D3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76" y="3505817"/>
            <a:ext cx="881735" cy="68908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CB533D-A22B-4A4E-BADE-53BE6E85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905" y="3918630"/>
            <a:ext cx="820558" cy="68908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4CB9FF-C2C7-4284-BB79-A9CA4C637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0" t="6902" r="8177" b="4191"/>
          <a:stretch/>
        </p:blipFill>
        <p:spPr>
          <a:xfrm>
            <a:off x="7355857" y="3424978"/>
            <a:ext cx="1396003" cy="826851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285159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31E9-EE00-42A3-82D9-DB3EEBE4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금융기관의 종류</a:t>
            </a:r>
            <a:r>
              <a:rPr lang="ko-KR" altLang="en-US" b="0" dirty="0"/>
              <a:t> </a:t>
            </a:r>
            <a:r>
              <a:rPr lang="en-US" altLang="ko-KR" b="0" dirty="0"/>
              <a:t>(2/3)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E4A560-EF69-46FA-823D-B7B80DEF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7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57DF3D2-20A1-418B-B8E2-F38367778AA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wrap="none">
            <a:spAutoFit/>
          </a:bodyPr>
          <a:lstStyle/>
          <a:p>
            <a:r>
              <a:rPr lang="ko-KR" altLang="en-US" dirty="0"/>
              <a:t>금융투자회사</a:t>
            </a:r>
          </a:p>
        </p:txBody>
      </p:sp>
      <p:sp>
        <p:nvSpPr>
          <p:cNvPr id="10" name="내용 개체 틀 7">
            <a:extLst>
              <a:ext uri="{FF2B5EF4-FFF2-40B4-BE49-F238E27FC236}">
                <a16:creationId xmlns:a16="http://schemas.microsoft.com/office/drawing/2014/main" id="{72BB10E6-2F96-4267-832C-1B9CED83FEB8}"/>
              </a:ext>
            </a:extLst>
          </p:cNvPr>
          <p:cNvSpPr txBox="1">
            <a:spLocks/>
          </p:cNvSpPr>
          <p:nvPr/>
        </p:nvSpPr>
        <p:spPr>
          <a:xfrm>
            <a:off x="4729898" y="535783"/>
            <a:ext cx="1277914" cy="414024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보험회사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4AA67A5-2A57-4100-9EE8-D5DBB6252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842024"/>
              </p:ext>
            </p:extLst>
          </p:nvPr>
        </p:nvGraphicFramePr>
        <p:xfrm>
          <a:off x="364703" y="949807"/>
          <a:ext cx="4049400" cy="305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767">
                  <a:extLst>
                    <a:ext uri="{9D8B030D-6E8A-4147-A177-3AD203B41FA5}">
                      <a16:colId xmlns:a16="http://schemas.microsoft.com/office/drawing/2014/main" val="3118535972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700387931"/>
                    </a:ext>
                  </a:extLst>
                </a:gridCol>
                <a:gridCol w="1337836">
                  <a:extLst>
                    <a:ext uri="{9D8B030D-6E8A-4147-A177-3AD203B41FA5}">
                      <a16:colId xmlns:a16="http://schemas.microsoft.com/office/drawing/2014/main" val="3612783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기관 수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352677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증권사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외국계지점 </a:t>
                      </a:r>
                      <a:r>
                        <a:rPr lang="en-US" altLang="ko-KR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개 포함</a:t>
                      </a: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294239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선물사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79938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자산운용사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450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17318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투자자문사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378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208557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부동산신탁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402741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종합금융회사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271149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C786AD6-2EE0-4F8F-BAB4-89462836E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578226"/>
              </p:ext>
            </p:extLst>
          </p:nvPr>
        </p:nvGraphicFramePr>
        <p:xfrm>
          <a:off x="4840258" y="949807"/>
          <a:ext cx="4049401" cy="21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884">
                  <a:extLst>
                    <a:ext uri="{9D8B030D-6E8A-4147-A177-3AD203B41FA5}">
                      <a16:colId xmlns:a16="http://schemas.microsoft.com/office/drawing/2014/main" val="3118535972"/>
                    </a:ext>
                  </a:extLst>
                </a:gridCol>
                <a:gridCol w="1041884">
                  <a:extLst>
                    <a:ext uri="{9D8B030D-6E8A-4147-A177-3AD203B41FA5}">
                      <a16:colId xmlns:a16="http://schemas.microsoft.com/office/drawing/2014/main" val="3887090177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700387931"/>
                    </a:ext>
                  </a:extLst>
                </a:gridCol>
                <a:gridCol w="1337836">
                  <a:extLst>
                    <a:ext uri="{9D8B030D-6E8A-4147-A177-3AD203B41FA5}">
                      <a16:colId xmlns:a16="http://schemas.microsoft.com/office/drawing/2014/main" val="36127836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기관 수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3526776"/>
                  </a:ext>
                </a:extLst>
              </a:tr>
              <a:tr h="4680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생명보험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22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 외국사 </a:t>
                      </a:r>
                      <a:r>
                        <a:rPr lang="en-US" altLang="ko-KR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9 </a:t>
                      </a:r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포함 </a:t>
                      </a:r>
                      <a:endParaRPr lang="ko-KR" altLang="en-US" sz="8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9434933"/>
                  </a:ext>
                </a:extLst>
              </a:tr>
              <a:tr h="468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손해보험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국내일반손보사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080171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국내전업손보사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192439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외국손보사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17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14709543"/>
                  </a:ext>
                </a:extLst>
              </a:tr>
            </a:tbl>
          </a:graphicData>
        </a:graphic>
      </p:graphicFrame>
      <p:pic>
        <p:nvPicPr>
          <p:cNvPr id="3074" name="Picture 2" descr="https://imgnews.pstatic.net/image/014/2020/05/25/0004430503_001_20200525111206102.jpg?type=w647">
            <a:extLst>
              <a:ext uri="{FF2B5EF4-FFF2-40B4-BE49-F238E27FC236}">
                <a16:creationId xmlns:a16="http://schemas.microsoft.com/office/drawing/2014/main" id="{E5D251F3-5570-41B6-807B-14D7B260D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16177" r="4132" b="14737"/>
          <a:stretch/>
        </p:blipFill>
        <p:spPr bwMode="auto">
          <a:xfrm>
            <a:off x="1237634" y="4165085"/>
            <a:ext cx="1303506" cy="501172"/>
          </a:xfrm>
          <a:prstGeom prst="rect">
            <a:avLst/>
          </a:prstGeom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88FB4A-1588-4394-8350-11898FE97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10" y="4238736"/>
            <a:ext cx="2114466" cy="39723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9A4A29-5E9E-42E8-8389-603FD107D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332" y="4334145"/>
            <a:ext cx="1872963" cy="41402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18811B-C5A2-44AF-BF84-D3B9A0528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076" y="3316181"/>
            <a:ext cx="1303506" cy="41879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92C53C-69DF-4BED-B7F1-5ED67E163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995" y="3440087"/>
            <a:ext cx="1352739" cy="523948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8DFA84-8AAA-43D8-AF4F-027B39F3BC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546" y="3985513"/>
            <a:ext cx="1518786" cy="35914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828450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431E9-EE00-42A3-82D9-DB3EEBE4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금융기관의 종류</a:t>
            </a:r>
            <a:r>
              <a:rPr lang="ko-KR" altLang="en-US" b="0" dirty="0"/>
              <a:t> </a:t>
            </a:r>
            <a:r>
              <a:rPr lang="en-US" altLang="ko-KR" b="0" dirty="0"/>
              <a:t>(3/3)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E4A560-EF69-46FA-823D-B7B80DEF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8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657DF3D2-20A1-418B-B8E2-F38367778AA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wrap="none">
            <a:spAutoFit/>
          </a:bodyPr>
          <a:lstStyle/>
          <a:p>
            <a:r>
              <a:rPr lang="ko-KR" altLang="en-US" dirty="0"/>
              <a:t>여신 전문 금융회사</a:t>
            </a:r>
          </a:p>
        </p:txBody>
      </p:sp>
      <p:sp>
        <p:nvSpPr>
          <p:cNvPr id="14" name="내용 개체 틀 7">
            <a:extLst>
              <a:ext uri="{FF2B5EF4-FFF2-40B4-BE49-F238E27FC236}">
                <a16:creationId xmlns:a16="http://schemas.microsoft.com/office/drawing/2014/main" id="{3501ECCA-E3C9-45AF-BC99-8206F1C5757D}"/>
              </a:ext>
            </a:extLst>
          </p:cNvPr>
          <p:cNvSpPr txBox="1">
            <a:spLocks/>
          </p:cNvSpPr>
          <p:nvPr/>
        </p:nvSpPr>
        <p:spPr>
          <a:xfrm>
            <a:off x="4729898" y="535783"/>
            <a:ext cx="1688283" cy="414024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금융보조기관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AFCC550-8FBD-4004-914B-A5BB35064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513837"/>
              </p:ext>
            </p:extLst>
          </p:nvPr>
        </p:nvGraphicFramePr>
        <p:xfrm>
          <a:off x="364703" y="949807"/>
          <a:ext cx="4049400" cy="21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767">
                  <a:extLst>
                    <a:ext uri="{9D8B030D-6E8A-4147-A177-3AD203B41FA5}">
                      <a16:colId xmlns:a16="http://schemas.microsoft.com/office/drawing/2014/main" val="3118535972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700387931"/>
                    </a:ext>
                  </a:extLst>
                </a:gridCol>
                <a:gridCol w="1337836">
                  <a:extLst>
                    <a:ext uri="{9D8B030D-6E8A-4147-A177-3AD203B41FA5}">
                      <a16:colId xmlns:a16="http://schemas.microsoft.com/office/drawing/2014/main" val="3612783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기관 수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352677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신용카드사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8294239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리스사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79938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할부금융사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617318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신기술금융사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208557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1B7DB274-E090-4E8A-9671-BDB356D112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40258" y="949807"/>
          <a:ext cx="4049400" cy="37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980">
                  <a:extLst>
                    <a:ext uri="{9D8B030D-6E8A-4147-A177-3AD203B41FA5}">
                      <a16:colId xmlns:a16="http://schemas.microsoft.com/office/drawing/2014/main" val="3118535972"/>
                    </a:ext>
                  </a:extLst>
                </a:gridCol>
                <a:gridCol w="931787">
                  <a:extLst>
                    <a:ext uri="{9D8B030D-6E8A-4147-A177-3AD203B41FA5}">
                      <a16:colId xmlns:a16="http://schemas.microsoft.com/office/drawing/2014/main" val="3770561329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700387931"/>
                    </a:ext>
                  </a:extLst>
                </a:gridCol>
                <a:gridCol w="1337836">
                  <a:extLst>
                    <a:ext uri="{9D8B030D-6E8A-4147-A177-3AD203B41FA5}">
                      <a16:colId xmlns:a16="http://schemas.microsoft.com/office/drawing/2014/main" val="361278363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기관 수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3526776"/>
                  </a:ext>
                </a:extLst>
              </a:tr>
              <a:tr h="3852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금융감독원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2908927"/>
                  </a:ext>
                </a:extLst>
              </a:tr>
              <a:tr h="3852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예금보험공사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67524046"/>
                  </a:ext>
                </a:extLst>
              </a:tr>
              <a:tr h="3852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금융결제원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7552250"/>
                  </a:ext>
                </a:extLst>
              </a:tr>
              <a:tr h="3852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한국예탁결제원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00500827"/>
                  </a:ext>
                </a:extLst>
              </a:tr>
              <a:tr h="3852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한국거래소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9497730"/>
                  </a:ext>
                </a:extLst>
              </a:tr>
              <a:tr h="3852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신용보증기관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신용보증기금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40490693"/>
                  </a:ext>
                </a:extLst>
              </a:tr>
              <a:tr h="385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기술보증기금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6435300"/>
                  </a:ext>
                </a:extLst>
              </a:tr>
              <a:tr h="3852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신용정보회사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33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4485523"/>
                  </a:ext>
                </a:extLst>
              </a:tr>
              <a:tr h="3852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자금중개회사</a:t>
                      </a: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0169312"/>
                  </a:ext>
                </a:extLst>
              </a:tr>
            </a:tbl>
          </a:graphicData>
        </a:graphic>
      </p:graphicFrame>
      <p:sp>
        <p:nvSpPr>
          <p:cNvPr id="21" name="내용 개체 틀 7">
            <a:extLst>
              <a:ext uri="{FF2B5EF4-FFF2-40B4-BE49-F238E27FC236}">
                <a16:creationId xmlns:a16="http://schemas.microsoft.com/office/drawing/2014/main" id="{A6F2D354-A612-46E0-AB77-F99E3D08240C}"/>
              </a:ext>
            </a:extLst>
          </p:cNvPr>
          <p:cNvSpPr txBox="1">
            <a:spLocks/>
          </p:cNvSpPr>
          <p:nvPr/>
        </p:nvSpPr>
        <p:spPr>
          <a:xfrm>
            <a:off x="250001" y="3534583"/>
            <a:ext cx="1688283" cy="414024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금융지주회사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4390298-61EA-4748-A03A-F09222AEE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74184"/>
              </p:ext>
            </p:extLst>
          </p:nvPr>
        </p:nvGraphicFramePr>
        <p:xfrm>
          <a:off x="360361" y="3948607"/>
          <a:ext cx="4049400" cy="71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767">
                  <a:extLst>
                    <a:ext uri="{9D8B030D-6E8A-4147-A177-3AD203B41FA5}">
                      <a16:colId xmlns:a16="http://schemas.microsoft.com/office/drawing/2014/main" val="3118535972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2700387931"/>
                    </a:ext>
                  </a:extLst>
                </a:gridCol>
                <a:gridCol w="1337836">
                  <a:extLst>
                    <a:ext uri="{9D8B030D-6E8A-4147-A177-3AD203B41FA5}">
                      <a16:colId xmlns:a16="http://schemas.microsoft.com/office/drawing/2014/main" val="36127836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기관 수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352677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금융지주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907" marR="1907" marT="1907" marB="0" anchor="ctr">
                    <a:solidFill>
                      <a:srgbClr val="95B3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0" marR="0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9434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043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0">
            <a:extLst>
              <a:ext uri="{FF2B5EF4-FFF2-40B4-BE49-F238E27FC236}">
                <a16:creationId xmlns:a16="http://schemas.microsoft.com/office/drawing/2014/main" id="{EADB7A27-0281-4911-BF88-0ACAA814CF38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1976788" y="1857079"/>
            <a:ext cx="2597348" cy="1162159"/>
          </a:xfrm>
          <a:custGeom>
            <a:avLst/>
            <a:gdLst>
              <a:gd name="T0" fmla="*/ 0 w 3840"/>
              <a:gd name="T1" fmla="*/ 682 h 672"/>
              <a:gd name="T2" fmla="*/ 4 w 3840"/>
              <a:gd name="T3" fmla="*/ 454 h 672"/>
              <a:gd name="T4" fmla="*/ 6 w 3840"/>
              <a:gd name="T5" fmla="*/ 192 h 672"/>
              <a:gd name="T6" fmla="*/ 5 w 3840"/>
              <a:gd name="T7" fmla="*/ 192 h 672"/>
              <a:gd name="T8" fmla="*/ 8 w 3840"/>
              <a:gd name="T9" fmla="*/ 0 h 672"/>
              <a:gd name="T10" fmla="*/ 12 w 3840"/>
              <a:gd name="T11" fmla="*/ 192 h 672"/>
              <a:gd name="T12" fmla="*/ 10 w 3840"/>
              <a:gd name="T13" fmla="*/ 192 h 672"/>
              <a:gd name="T14" fmla="*/ 12 w 3840"/>
              <a:gd name="T15" fmla="*/ 430 h 672"/>
              <a:gd name="T16" fmla="*/ 16 w 3840"/>
              <a:gd name="T17" fmla="*/ 68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4A5062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ko-KR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A380CD-F4A0-40BE-AA69-62607595D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금융의 흐름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4D782B-54B5-400E-A329-63A25EAA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BDC79F-E600-4F78-9336-DC5A2A0F0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9" y="1649531"/>
            <a:ext cx="1960246" cy="157725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CF2B68F-77F0-4AD9-B9B3-CD3658C6A0ED}"/>
              </a:ext>
            </a:extLst>
          </p:cNvPr>
          <p:cNvSpPr/>
          <p:nvPr/>
        </p:nvSpPr>
        <p:spPr>
          <a:xfrm>
            <a:off x="639694" y="1400185"/>
            <a:ext cx="1419367" cy="2963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/>
              <a:t>한주소프트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25665C-63D5-428D-93FE-403D41C36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78" y="1227797"/>
            <a:ext cx="1031369" cy="2142573"/>
          </a:xfrm>
          <a:prstGeom prst="rect">
            <a:avLst/>
          </a:prstGeom>
        </p:spPr>
      </p:pic>
      <p:sp>
        <p:nvSpPr>
          <p:cNvPr id="14" name="양쪽 모서리가 둥근 사각형 267">
            <a:extLst>
              <a:ext uri="{FF2B5EF4-FFF2-40B4-BE49-F238E27FC236}">
                <a16:creationId xmlns:a16="http://schemas.microsoft.com/office/drawing/2014/main" id="{8F439663-22F0-4D16-8625-C96A4C0EDA48}"/>
              </a:ext>
            </a:extLst>
          </p:cNvPr>
          <p:cNvSpPr/>
          <p:nvPr/>
        </p:nvSpPr>
        <p:spPr>
          <a:xfrm>
            <a:off x="447444" y="4079310"/>
            <a:ext cx="1811261" cy="279234"/>
          </a:xfrm>
          <a:prstGeom prst="roundRect">
            <a:avLst/>
          </a:prstGeom>
          <a:solidFill>
            <a:srgbClr val="4A5062"/>
          </a:solidFill>
          <a:ln w="25400" cap="flat" cmpd="sng" algn="ctr">
            <a:noFill/>
            <a:prstDash val="solid"/>
          </a:ln>
          <a:effectLst/>
          <a:sp3d prstMaterial="dkEdge"/>
        </p:spPr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기업</a:t>
            </a:r>
          </a:p>
        </p:txBody>
      </p:sp>
      <p:sp>
        <p:nvSpPr>
          <p:cNvPr id="15" name="양쪽 모서리가 둥근 사각형 267">
            <a:extLst>
              <a:ext uri="{FF2B5EF4-FFF2-40B4-BE49-F238E27FC236}">
                <a16:creationId xmlns:a16="http://schemas.microsoft.com/office/drawing/2014/main" id="{0820DB2C-0DA1-4606-9F7F-A7B571BD3C9F}"/>
              </a:ext>
            </a:extLst>
          </p:cNvPr>
          <p:cNvSpPr/>
          <p:nvPr/>
        </p:nvSpPr>
        <p:spPr>
          <a:xfrm>
            <a:off x="3586232" y="4079310"/>
            <a:ext cx="1811261" cy="279234"/>
          </a:xfrm>
          <a:prstGeom prst="roundRect">
            <a:avLst/>
          </a:prstGeom>
          <a:solidFill>
            <a:srgbClr val="4A5062"/>
          </a:solidFill>
          <a:ln w="25400" cap="flat" cmpd="sng" algn="ctr">
            <a:noFill/>
            <a:prstDash val="solid"/>
          </a:ln>
          <a:effectLst/>
          <a:sp3d prstMaterial="dkEdge"/>
        </p:spPr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증권사</a:t>
            </a:r>
            <a:endParaRPr kumimoji="0" lang="ko-KR" altLang="en-US" sz="1200" b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17" name="Freeform 70">
            <a:extLst>
              <a:ext uri="{FF2B5EF4-FFF2-40B4-BE49-F238E27FC236}">
                <a16:creationId xmlns:a16="http://schemas.microsoft.com/office/drawing/2014/main" id="{BFB0F519-8129-47B4-A04A-6E1C5BDA7B4D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409589" y="1857081"/>
            <a:ext cx="2597348" cy="1162159"/>
          </a:xfrm>
          <a:custGeom>
            <a:avLst/>
            <a:gdLst>
              <a:gd name="T0" fmla="*/ 0 w 3840"/>
              <a:gd name="T1" fmla="*/ 682 h 672"/>
              <a:gd name="T2" fmla="*/ 4 w 3840"/>
              <a:gd name="T3" fmla="*/ 454 h 672"/>
              <a:gd name="T4" fmla="*/ 6 w 3840"/>
              <a:gd name="T5" fmla="*/ 192 h 672"/>
              <a:gd name="T6" fmla="*/ 5 w 3840"/>
              <a:gd name="T7" fmla="*/ 192 h 672"/>
              <a:gd name="T8" fmla="*/ 8 w 3840"/>
              <a:gd name="T9" fmla="*/ 0 h 672"/>
              <a:gd name="T10" fmla="*/ 12 w 3840"/>
              <a:gd name="T11" fmla="*/ 192 h 672"/>
              <a:gd name="T12" fmla="*/ 10 w 3840"/>
              <a:gd name="T13" fmla="*/ 192 h 672"/>
              <a:gd name="T14" fmla="*/ 12 w 3840"/>
              <a:gd name="T15" fmla="*/ 430 h 672"/>
              <a:gd name="T16" fmla="*/ 16 w 3840"/>
              <a:gd name="T17" fmla="*/ 682 h 6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40"/>
              <a:gd name="T28" fmla="*/ 0 h 672"/>
              <a:gd name="T29" fmla="*/ 3840 w 3840"/>
              <a:gd name="T30" fmla="*/ 672 h 67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40" h="672">
                <a:moveTo>
                  <a:pt x="0" y="672"/>
                </a:moveTo>
                <a:cubicBezTo>
                  <a:pt x="158" y="634"/>
                  <a:pt x="700" y="524"/>
                  <a:pt x="948" y="444"/>
                </a:cubicBezTo>
                <a:cubicBezTo>
                  <a:pt x="1196" y="364"/>
                  <a:pt x="1470" y="234"/>
                  <a:pt x="1488" y="192"/>
                </a:cubicBezTo>
                <a:lnTo>
                  <a:pt x="1056" y="192"/>
                </a:lnTo>
                <a:lnTo>
                  <a:pt x="1920" y="0"/>
                </a:lnTo>
                <a:lnTo>
                  <a:pt x="2736" y="192"/>
                </a:lnTo>
                <a:lnTo>
                  <a:pt x="2352" y="192"/>
                </a:lnTo>
                <a:cubicBezTo>
                  <a:pt x="2361" y="230"/>
                  <a:pt x="2542" y="340"/>
                  <a:pt x="2790" y="420"/>
                </a:cubicBezTo>
                <a:cubicBezTo>
                  <a:pt x="3038" y="500"/>
                  <a:pt x="3621" y="619"/>
                  <a:pt x="3840" y="672"/>
                </a:cubicBezTo>
              </a:path>
            </a:pathLst>
          </a:custGeom>
          <a:gradFill rotWithShape="1">
            <a:gsLst>
              <a:gs pos="0">
                <a:srgbClr val="4A5062"/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ko-KR" altLang="ko-KR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양쪽 모서리가 둥근 사각형 267">
            <a:extLst>
              <a:ext uri="{FF2B5EF4-FFF2-40B4-BE49-F238E27FC236}">
                <a16:creationId xmlns:a16="http://schemas.microsoft.com/office/drawing/2014/main" id="{24B1E4F8-A43A-4430-9E71-63AA5DCCD7A2}"/>
              </a:ext>
            </a:extLst>
          </p:cNvPr>
          <p:cNvSpPr/>
          <p:nvPr/>
        </p:nvSpPr>
        <p:spPr>
          <a:xfrm>
            <a:off x="6885295" y="4079310"/>
            <a:ext cx="1811261" cy="279234"/>
          </a:xfrm>
          <a:prstGeom prst="roundRect">
            <a:avLst/>
          </a:prstGeom>
          <a:solidFill>
            <a:srgbClr val="4A5062"/>
          </a:solidFill>
          <a:ln w="25400" cap="flat" cmpd="sng" algn="ctr">
            <a:noFill/>
            <a:prstDash val="solid"/>
          </a:ln>
          <a:effectLst/>
          <a:sp3d prstMaterial="dkEdge"/>
        </p:spPr>
        <p:txBody>
          <a:bodyPr rtlCol="0" anchor="ctr"/>
          <a:lstStyle/>
          <a:p>
            <a:pPr marL="0" marR="0" lvl="0" indent="0" algn="ctr" defTabSz="106774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투자사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7317FAA-3B2C-4750-8C12-7B3400DB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95" y="1774248"/>
            <a:ext cx="1655931" cy="1511413"/>
          </a:xfrm>
          <a:prstGeom prst="rect">
            <a:avLst/>
          </a:prstGeom>
        </p:spPr>
      </p:pic>
      <p:sp>
        <p:nvSpPr>
          <p:cNvPr id="21" name="평행 사변형 20">
            <a:extLst>
              <a:ext uri="{FF2B5EF4-FFF2-40B4-BE49-F238E27FC236}">
                <a16:creationId xmlns:a16="http://schemas.microsoft.com/office/drawing/2014/main" id="{5E6B4DF0-F7D5-4133-A111-066FEAEA1381}"/>
              </a:ext>
            </a:extLst>
          </p:cNvPr>
          <p:cNvSpPr/>
          <p:nvPr/>
        </p:nvSpPr>
        <p:spPr>
          <a:xfrm>
            <a:off x="6967182" y="1568793"/>
            <a:ext cx="1549021" cy="277801"/>
          </a:xfrm>
          <a:prstGeom prst="parallelogram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연금</a:t>
            </a:r>
            <a:r>
              <a:rPr lang="en-US" altLang="ko-KR" sz="1400" dirty="0"/>
              <a:t>·</a:t>
            </a:r>
            <a:r>
              <a:rPr lang="ko-KR" altLang="en-US" sz="1400" dirty="0"/>
              <a:t>기금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A42D046D-B3FE-4123-9247-6A5EAF745E07}"/>
              </a:ext>
            </a:extLst>
          </p:cNvPr>
          <p:cNvSpPr/>
          <p:nvPr/>
        </p:nvSpPr>
        <p:spPr>
          <a:xfrm>
            <a:off x="6967182" y="1941718"/>
            <a:ext cx="1549021" cy="277801"/>
          </a:xfrm>
          <a:prstGeom prst="parallelogram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은행</a:t>
            </a:r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5E15A7E1-A51E-4E69-A31E-1EBA45A842AF}"/>
              </a:ext>
            </a:extLst>
          </p:cNvPr>
          <p:cNvSpPr/>
          <p:nvPr/>
        </p:nvSpPr>
        <p:spPr>
          <a:xfrm>
            <a:off x="6967182" y="2314643"/>
            <a:ext cx="1549021" cy="277801"/>
          </a:xfrm>
          <a:prstGeom prst="parallelogram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보험회사</a:t>
            </a:r>
          </a:p>
        </p:txBody>
      </p:sp>
      <p:sp>
        <p:nvSpPr>
          <p:cNvPr id="24" name="평행 사변형 23">
            <a:extLst>
              <a:ext uri="{FF2B5EF4-FFF2-40B4-BE49-F238E27FC236}">
                <a16:creationId xmlns:a16="http://schemas.microsoft.com/office/drawing/2014/main" id="{F140FC67-A4C1-4BD0-AEDE-11F805FC7AFA}"/>
              </a:ext>
            </a:extLst>
          </p:cNvPr>
          <p:cNvSpPr/>
          <p:nvPr/>
        </p:nvSpPr>
        <p:spPr>
          <a:xfrm>
            <a:off x="6967182" y="2687568"/>
            <a:ext cx="1549021" cy="277801"/>
          </a:xfrm>
          <a:prstGeom prst="parallelogram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자산운용사</a:t>
            </a: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A5C7A997-8E2C-4499-9BF8-C51A0FA509AD}"/>
              </a:ext>
            </a:extLst>
          </p:cNvPr>
          <p:cNvSpPr/>
          <p:nvPr/>
        </p:nvSpPr>
        <p:spPr>
          <a:xfrm>
            <a:off x="6967182" y="3060492"/>
            <a:ext cx="1549021" cy="277801"/>
          </a:xfrm>
          <a:prstGeom prst="parallelogram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펀드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0F8D262-1FD2-4134-86F4-BB80366E9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85" y="2046794"/>
            <a:ext cx="1382463" cy="84857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28B919D-CC42-4C1D-AE87-FD828B614D98}"/>
              </a:ext>
            </a:extLst>
          </p:cNvPr>
          <p:cNvSpPr/>
          <p:nvPr/>
        </p:nvSpPr>
        <p:spPr>
          <a:xfrm>
            <a:off x="3126606" y="1903298"/>
            <a:ext cx="539086" cy="39578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5CFFBF0-DB52-4CB2-B130-EBEEFAA41C2B}"/>
              </a:ext>
            </a:extLst>
          </p:cNvPr>
          <p:cNvSpPr/>
          <p:nvPr/>
        </p:nvSpPr>
        <p:spPr>
          <a:xfrm>
            <a:off x="3126606" y="2245775"/>
            <a:ext cx="539086" cy="39578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채권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D2F344E-10EA-4004-8C53-2CDF2231E1E9}"/>
              </a:ext>
            </a:extLst>
          </p:cNvPr>
          <p:cNvSpPr/>
          <p:nvPr/>
        </p:nvSpPr>
        <p:spPr>
          <a:xfrm>
            <a:off x="3126606" y="2593218"/>
            <a:ext cx="539086" cy="395785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ko-KR" altLang="en-US" sz="1200" b="1" dirty="0">
                <a:solidFill>
                  <a:schemeClr val="accent5">
                    <a:lumMod val="75000"/>
                  </a:schemeClr>
                </a:solidFill>
              </a:rPr>
              <a:t>대출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919B83E-C245-4255-B318-394BD07F8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433" y="2231582"/>
            <a:ext cx="723220" cy="44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1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기술혁신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25043</TotalTime>
  <Words>466</Words>
  <Application>Microsoft Office PowerPoint</Application>
  <PresentationFormat>화면 슬라이드 쇼(16:9)</PresentationFormat>
  <Paragraphs>217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MV Boli</vt:lpstr>
      <vt:lpstr>Wingdings</vt:lpstr>
      <vt:lpstr>굴림</vt:lpstr>
      <vt:lpstr>Arial</vt:lpstr>
      <vt:lpstr>맑은 고딕</vt:lpstr>
      <vt:lpstr>기술혁신실</vt:lpstr>
      <vt:lpstr>금융과 금융IT</vt:lpstr>
      <vt:lpstr>금융이란?</vt:lpstr>
      <vt:lpstr>금융 (Financial)</vt:lpstr>
      <vt:lpstr>금융시스템 (Financial System)</vt:lpstr>
      <vt:lpstr>금융시스템 (Financial System)</vt:lpstr>
      <vt:lpstr>금융기관의 종류 (1/3)</vt:lpstr>
      <vt:lpstr>금융기관의 종류 (2/3)</vt:lpstr>
      <vt:lpstr>금융기관의 종류 (3/3)</vt:lpstr>
      <vt:lpstr>금융의 흐름</vt:lpstr>
      <vt:lpstr>금융의 중심</vt:lpstr>
      <vt:lpstr>금융IT시스템이란? (1/2)</vt:lpstr>
      <vt:lpstr>PowerPoint 프레젠테이션</vt:lpstr>
      <vt:lpstr>금융IT시스템이란? (2/2)</vt:lpstr>
      <vt:lpstr>금융IT 분류 </vt:lpstr>
      <vt:lpstr>금융</vt:lpstr>
      <vt:lpstr>금융IT</vt:lpstr>
      <vt:lpstr>금융IT 제공 대상</vt:lpstr>
      <vt:lpstr>금융SI(System Integration) 프로젝트</vt:lpstr>
      <vt:lpstr>프로젝트 수행방식</vt:lpstr>
      <vt:lpstr>비즈니스 유형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새내기 가이드</dc:title>
  <dc:subject>교육자료</dc:subject>
  <dc:creator>나한주</dc:creator>
  <cp:keywords>BwG;뱅크웨어글로벌;기술혁신Unit;</cp:keywords>
  <cp:lastModifiedBy>나한주</cp:lastModifiedBy>
  <cp:revision>426</cp:revision>
  <dcterms:created xsi:type="dcterms:W3CDTF">2020-12-11T08:22:51Z</dcterms:created>
  <dcterms:modified xsi:type="dcterms:W3CDTF">2023-08-11T13:42:52Z</dcterms:modified>
</cp:coreProperties>
</file>